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42"/>
  </p:notesMasterIdLst>
  <p:sldIdLst>
    <p:sldId id="306" r:id="rId2"/>
    <p:sldId id="256" r:id="rId3"/>
    <p:sldId id="257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2" r:id="rId16"/>
    <p:sldId id="290" r:id="rId17"/>
    <p:sldId id="291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4" r:id="rId27"/>
    <p:sldId id="303" r:id="rId28"/>
    <p:sldId id="305" r:id="rId29"/>
    <p:sldId id="302" r:id="rId30"/>
    <p:sldId id="308" r:id="rId31"/>
    <p:sldId id="312" r:id="rId32"/>
    <p:sldId id="311" r:id="rId33"/>
    <p:sldId id="310" r:id="rId34"/>
    <p:sldId id="309" r:id="rId35"/>
    <p:sldId id="313" r:id="rId36"/>
    <p:sldId id="317" r:id="rId37"/>
    <p:sldId id="316" r:id="rId38"/>
    <p:sldId id="315" r:id="rId39"/>
    <p:sldId id="278" r:id="rId40"/>
    <p:sldId id="307" r:id="rId41"/>
  </p:sldIdLst>
  <p:sldSz cx="9144000" cy="6858000" type="screen4x3"/>
  <p:notesSz cx="6858000" cy="9144000"/>
  <p:embeddedFontLst>
    <p:embeddedFont>
      <p:font typeface="Arial Unicode MS" pitchFamily="34" charset="-128"/>
      <p:regular r:id="rId43"/>
    </p:embeddedFont>
    <p:embeddedFont>
      <p:font typeface="Tinos" charset="0"/>
      <p:regular r:id="rId44"/>
      <p:bold r:id="rId45"/>
      <p:italic r:id="rId46"/>
      <p:boldItalic r:id="rId47"/>
    </p:embeddedFont>
    <p:embeddedFont>
      <p:font typeface="Bernard MT Condensed" pitchFamily="18" charset="0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Arial Narrow" pitchFamily="34" charset="0"/>
      <p:regular r:id="rId53"/>
      <p:bold r:id="rId54"/>
      <p:italic r:id="rId55"/>
      <p:boldItalic r:id="rId56"/>
    </p:embeddedFont>
    <p:embeddedFont>
      <p:font typeface="Bauhaus 93" pitchFamily="82" charset="0"/>
      <p:regular r:id="rId57"/>
    </p:embeddedFont>
    <p:embeddedFont>
      <p:font typeface="Bodoni MT Black" pitchFamily="18" charset="0"/>
      <p:bold r:id="rId58"/>
      <p:boldItalic r:id="rId59"/>
    </p:embeddedFont>
    <p:embeddedFont>
      <p:font typeface="Oswald" charset="0"/>
      <p:regular r:id="rId60"/>
      <p:bold r:id="rId61"/>
    </p:embeddedFont>
    <p:embeddedFont>
      <p:font typeface="Arial Black" pitchFamily="34" charset="0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7D5CAF-C5C0-430F-A390-3F806F24974C}">
  <a:tblStyle styleId="{DB7D5CAF-C5C0-430F-A390-3F806F2497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327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714" y="445201"/>
            <a:ext cx="7798575" cy="64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912650" y="2554167"/>
            <a:ext cx="5469600" cy="1546400"/>
          </a:xfrm>
          <a:prstGeom prst="rect">
            <a:avLst/>
          </a:prstGeom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556175" y="959167"/>
            <a:ext cx="66168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556175" y="1972500"/>
            <a:ext cx="32118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4961272" y="1972500"/>
            <a:ext cx="32118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7899350" y="5464568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4" name="Google Shape;34;p6"/>
          <p:cNvCxnSpPr/>
          <p:nvPr/>
        </p:nvCxnSpPr>
        <p:spPr>
          <a:xfrm>
            <a:off x="1664750" y="1809500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1592350" y="4853700"/>
            <a:ext cx="65625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7899350" y="5464568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" name="Google Shape;52;p9"/>
          <p:cNvCxnSpPr/>
          <p:nvPr/>
        </p:nvCxnSpPr>
        <p:spPr>
          <a:xfrm>
            <a:off x="1706950" y="4857500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sed book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72714" y="445201"/>
            <a:ext cx="7798575" cy="641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731601"/>
            <a:ext cx="80466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3138" tIns="103138" rIns="103138" bIns="103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1" y="6126402"/>
            <a:ext cx="5487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4" y="1"/>
            <a:ext cx="2228899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4079367"/>
            <a:ext cx="2083950" cy="2778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82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6175" y="959167"/>
            <a:ext cx="6616800" cy="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175" y="1838428"/>
            <a:ext cx="6616800" cy="4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◈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◆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◇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⬥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899350" y="5464568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9" r:id="rId4"/>
    <p:sldLayoutId id="214748366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792"/>
            <a:ext cx="8686800" cy="2308324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3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LARANGAN MELAKSANAKAN SESUATU WAKAF TANPA KEBENARAN MAIDAM BAGI MENGELAKKAN DIMANIPULASI OLEH PIHAK YANG TIDAK BERTANGGUNGJAWAB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2356015"/>
            <a:ext cx="883920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Menurut</a:t>
            </a:r>
            <a:r>
              <a:rPr lang="en-US" sz="2800" b="1" u="sng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2800" b="1" u="sng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Enakmen</a:t>
            </a:r>
            <a:r>
              <a:rPr lang="en-US" sz="2800" b="1" u="sng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2800" b="1" u="sng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2800" b="1" u="sng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(Terengganu) 2016, </a:t>
            </a:r>
            <a:r>
              <a:rPr lang="en-US" sz="2800" b="1" u="sng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Seksyen</a:t>
            </a:r>
            <a:r>
              <a:rPr lang="en-US" sz="2800" b="1" u="sng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45</a:t>
            </a:r>
          </a:p>
          <a:p>
            <a:pPr algn="ctr"/>
            <a:endParaRPr lang="en-US" sz="2800" b="1" u="sng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  <a:p>
            <a:pPr algn="ctr"/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Mana-mana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orang yang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mengurus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mentadbir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am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khas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tanpa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kebenaran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bertulis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daripada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majlis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(MAIDAM)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adalah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melakukan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sesuatu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kesalahan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apabila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disabitkan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boleh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dikenakan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denda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yang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tidak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melebihi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lima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ribu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ringgit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dihukum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penjara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selama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tempoh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tidak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melebihi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</a:p>
          <a:p>
            <a:pPr algn="ctr"/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tiga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tahun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kedua-duanya</a:t>
            </a:r>
            <a:endParaRPr lang="en-US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075190" y="117134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Maksudnya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919" y="609600"/>
            <a:ext cx="8334481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err="1"/>
              <a:t>Maha</a:t>
            </a:r>
            <a:r>
              <a:rPr lang="en-US" sz="3400" b="1" dirty="0"/>
              <a:t> </a:t>
            </a:r>
            <a:r>
              <a:rPr lang="en-US" sz="3400" b="1" dirty="0" err="1"/>
              <a:t>suci</a:t>
            </a:r>
            <a:r>
              <a:rPr lang="en-US" sz="3400" b="1" dirty="0"/>
              <a:t> Allah yang </a:t>
            </a:r>
            <a:r>
              <a:rPr lang="en-US" sz="3400" b="1" dirty="0" err="1"/>
              <a:t>telah</a:t>
            </a:r>
            <a:r>
              <a:rPr lang="en-US" sz="3400" b="1" dirty="0"/>
              <a:t> </a:t>
            </a:r>
            <a:r>
              <a:rPr lang="en-US" sz="3400" b="1" dirty="0" err="1"/>
              <a:t>menjalankan</a:t>
            </a:r>
            <a:r>
              <a:rPr lang="en-US" sz="3400" b="1" dirty="0"/>
              <a:t> </a:t>
            </a:r>
            <a:r>
              <a:rPr lang="en-US" sz="3400" b="1" dirty="0" err="1"/>
              <a:t>hambaNya</a:t>
            </a:r>
            <a:r>
              <a:rPr lang="en-US" sz="3400" b="1" dirty="0"/>
              <a:t> (Muhammad) </a:t>
            </a:r>
            <a:r>
              <a:rPr lang="en-US" sz="3400" b="1" dirty="0" err="1"/>
              <a:t>pada</a:t>
            </a:r>
            <a:r>
              <a:rPr lang="en-US" sz="3400" b="1" dirty="0"/>
              <a:t> </a:t>
            </a:r>
            <a:r>
              <a:rPr lang="en-US" sz="3400" b="1" dirty="0" err="1"/>
              <a:t>malam</a:t>
            </a:r>
            <a:r>
              <a:rPr lang="en-US" sz="3400" b="1" dirty="0"/>
              <a:t> </a:t>
            </a:r>
            <a:r>
              <a:rPr lang="en-US" sz="3400" b="1" dirty="0" err="1"/>
              <a:t>hari</a:t>
            </a:r>
            <a:r>
              <a:rPr lang="en-US" sz="3400" b="1" dirty="0"/>
              <a:t> </a:t>
            </a:r>
            <a:r>
              <a:rPr lang="en-US" sz="3400" b="1" dirty="0" err="1"/>
              <a:t>dari</a:t>
            </a:r>
            <a:r>
              <a:rPr lang="en-US" sz="3400" b="1" dirty="0"/>
              <a:t> Masjid Al-</a:t>
            </a:r>
            <a:r>
              <a:rPr lang="en-US" sz="3400" b="1" dirty="0" err="1"/>
              <a:t>Haraam</a:t>
            </a:r>
            <a:r>
              <a:rPr lang="en-US" sz="3400" b="1" dirty="0"/>
              <a:t> (di </a:t>
            </a:r>
            <a:r>
              <a:rPr lang="en-US" sz="3400" b="1" dirty="0" err="1"/>
              <a:t>Makkah</a:t>
            </a:r>
            <a:r>
              <a:rPr lang="en-US" sz="3400" b="1" dirty="0"/>
              <a:t>) </a:t>
            </a:r>
            <a:r>
              <a:rPr lang="en-US" sz="3400" b="1" dirty="0" err="1"/>
              <a:t>ke</a:t>
            </a:r>
            <a:r>
              <a:rPr lang="en-US" sz="3400" b="1" dirty="0"/>
              <a:t> Masjid Al-Aqsa (di </a:t>
            </a:r>
            <a:r>
              <a:rPr lang="en-US" sz="3400" b="1" dirty="0" err="1"/>
              <a:t>Palestin</a:t>
            </a:r>
            <a:r>
              <a:rPr lang="en-US" sz="3400" b="1" dirty="0"/>
              <a:t>), yang Kami </a:t>
            </a:r>
            <a:r>
              <a:rPr lang="en-US" sz="3400" b="1" dirty="0" err="1"/>
              <a:t>berkati</a:t>
            </a:r>
            <a:r>
              <a:rPr lang="en-US" sz="3400" b="1" dirty="0"/>
              <a:t> </a:t>
            </a:r>
            <a:r>
              <a:rPr lang="en-US" sz="3400" b="1" dirty="0" err="1"/>
              <a:t>sekelilingnya</a:t>
            </a:r>
            <a:r>
              <a:rPr lang="en-US" sz="3400" b="1" dirty="0"/>
              <a:t>, </a:t>
            </a:r>
            <a:r>
              <a:rPr lang="en-US" sz="3400" b="1" dirty="0" err="1"/>
              <a:t>untuk</a:t>
            </a:r>
            <a:r>
              <a:rPr lang="en-US" sz="3400" b="1" dirty="0"/>
              <a:t> </a:t>
            </a:r>
            <a:r>
              <a:rPr lang="en-US" sz="3400" b="1" dirty="0" err="1"/>
              <a:t>memperlihatkan</a:t>
            </a:r>
            <a:r>
              <a:rPr lang="en-US" sz="3400" b="1" dirty="0"/>
              <a:t> </a:t>
            </a:r>
            <a:r>
              <a:rPr lang="en-US" sz="3400" b="1" dirty="0" err="1"/>
              <a:t>kepadanya</a:t>
            </a:r>
            <a:r>
              <a:rPr lang="en-US" sz="3400" b="1" dirty="0"/>
              <a:t> </a:t>
            </a:r>
            <a:r>
              <a:rPr lang="en-US" sz="3400" b="1" dirty="0" err="1"/>
              <a:t>tanda-tanda</a:t>
            </a:r>
            <a:r>
              <a:rPr lang="en-US" sz="3400" b="1" dirty="0"/>
              <a:t> (</a:t>
            </a:r>
            <a:r>
              <a:rPr lang="en-US" sz="3400" b="1" dirty="0" err="1"/>
              <a:t>kekuasaan</a:t>
            </a:r>
            <a:r>
              <a:rPr lang="en-US" sz="3400" b="1" dirty="0"/>
              <a:t> </a:t>
            </a:r>
            <a:r>
              <a:rPr lang="en-US" sz="3400" b="1" dirty="0" err="1"/>
              <a:t>dan</a:t>
            </a:r>
            <a:r>
              <a:rPr lang="en-US" sz="3400" b="1" dirty="0"/>
              <a:t> </a:t>
            </a:r>
            <a:r>
              <a:rPr lang="en-US" sz="3400" b="1" dirty="0" err="1"/>
              <a:t>kebesaran</a:t>
            </a:r>
            <a:r>
              <a:rPr lang="en-US" sz="3400" b="1" dirty="0"/>
              <a:t>) Kami. </a:t>
            </a:r>
            <a:r>
              <a:rPr lang="en-US" sz="3400" b="1" dirty="0" err="1"/>
              <a:t>Sesungguhnya</a:t>
            </a:r>
            <a:r>
              <a:rPr lang="en-US" sz="3400" b="1" dirty="0"/>
              <a:t> Allah </a:t>
            </a:r>
            <a:r>
              <a:rPr lang="en-US" sz="3400" b="1" dirty="0" err="1"/>
              <a:t>jualah</a:t>
            </a:r>
            <a:r>
              <a:rPr lang="en-US" sz="3400" b="1" dirty="0"/>
              <a:t> yang </a:t>
            </a:r>
            <a:r>
              <a:rPr lang="en-US" sz="3400" b="1" dirty="0" err="1"/>
              <a:t>Maha</a:t>
            </a:r>
            <a:r>
              <a:rPr lang="en-US" sz="3400" b="1" dirty="0"/>
              <a:t> </a:t>
            </a:r>
            <a:r>
              <a:rPr lang="en-US" sz="3400" b="1" dirty="0" err="1"/>
              <a:t>mendengar</a:t>
            </a:r>
            <a:r>
              <a:rPr lang="en-US" sz="3400" b="1" dirty="0"/>
              <a:t>, </a:t>
            </a:r>
            <a:r>
              <a:rPr lang="en-US" sz="3400" b="1" dirty="0" err="1"/>
              <a:t>lagi</a:t>
            </a:r>
            <a:r>
              <a:rPr lang="en-US" sz="3400" b="1" dirty="0"/>
              <a:t> </a:t>
            </a:r>
            <a:r>
              <a:rPr lang="en-US" sz="3400" b="1" dirty="0" err="1"/>
              <a:t>Maha</a:t>
            </a:r>
            <a:r>
              <a:rPr lang="en-US" sz="3400" b="1" dirty="0"/>
              <a:t> </a:t>
            </a:r>
            <a:r>
              <a:rPr lang="en-US" sz="3400" b="1" dirty="0" err="1"/>
              <a:t>melihat</a:t>
            </a:r>
            <a:r>
              <a:rPr lang="en-US" sz="3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3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99919" y="117133"/>
            <a:ext cx="87916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Pengajaran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peristiwa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israk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mikraj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126607"/>
            <a:ext cx="82296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/>
              <a:t>Wajib</a:t>
            </a:r>
            <a:r>
              <a:rPr lang="en-US" sz="3600" b="1" dirty="0"/>
              <a:t> </a:t>
            </a:r>
            <a:r>
              <a:rPr lang="en-US" sz="3600" b="1" dirty="0" err="1"/>
              <a:t>yakin</a:t>
            </a:r>
            <a:r>
              <a:rPr lang="en-US" sz="3600" b="1" dirty="0"/>
              <a:t> </a:t>
            </a:r>
            <a:r>
              <a:rPr lang="en-US" sz="3600" b="1" dirty="0" err="1"/>
              <a:t>bahawa</a:t>
            </a:r>
            <a:r>
              <a:rPr lang="en-US" sz="3600" b="1" dirty="0"/>
              <a:t> Allah s.w.t </a:t>
            </a:r>
            <a:r>
              <a:rPr lang="en-US" sz="3600" b="1" dirty="0" err="1"/>
              <a:t>berkuasa</a:t>
            </a:r>
            <a:r>
              <a:rPr lang="en-US" sz="3600" b="1" dirty="0"/>
              <a:t> </a:t>
            </a:r>
            <a:r>
              <a:rPr lang="en-US" sz="3600" b="1" dirty="0" err="1"/>
              <a:t>melakukan</a:t>
            </a:r>
            <a:r>
              <a:rPr lang="en-US" sz="3600" b="1" dirty="0"/>
              <a:t> </a:t>
            </a:r>
            <a:r>
              <a:rPr lang="en-US" sz="3600" b="1" dirty="0" err="1"/>
              <a:t>apa</a:t>
            </a:r>
            <a:r>
              <a:rPr lang="en-US" sz="3600" b="1" dirty="0"/>
              <a:t> </a:t>
            </a:r>
            <a:r>
              <a:rPr lang="en-US" sz="3600" b="1" dirty="0" err="1"/>
              <a:t>sahaja</a:t>
            </a:r>
            <a:r>
              <a:rPr lang="en-US" sz="3600" b="1" dirty="0"/>
              <a:t> yang </a:t>
            </a:r>
            <a:r>
              <a:rPr lang="en-US" sz="3600" b="1" dirty="0" err="1"/>
              <a:t>dikehendakiNya</a:t>
            </a:r>
            <a:r>
              <a:rPr lang="en-US" sz="3600" b="1" dirty="0"/>
              <a:t>, </a:t>
            </a:r>
            <a:r>
              <a:rPr lang="en-US" sz="3600" b="1" dirty="0" err="1"/>
              <a:t>termasuk</a:t>
            </a:r>
            <a:r>
              <a:rPr lang="en-US" sz="3600" b="1" dirty="0"/>
              <a:t> </a:t>
            </a:r>
            <a:r>
              <a:rPr lang="en-US" sz="3600" b="1" dirty="0" err="1"/>
              <a:t>mempercepatkan</a:t>
            </a:r>
            <a:r>
              <a:rPr lang="en-US" sz="3600" b="1" dirty="0"/>
              <a:t> </a:t>
            </a:r>
            <a:r>
              <a:rPr lang="en-US" sz="3600" b="1" dirty="0" err="1"/>
              <a:t>masa</a:t>
            </a:r>
            <a:r>
              <a:rPr lang="en-US" sz="3600" b="1" dirty="0"/>
              <a:t> </a:t>
            </a:r>
            <a:r>
              <a:rPr lang="en-US" sz="3600" b="1" dirty="0" err="1"/>
              <a:t>perjalanan</a:t>
            </a:r>
            <a:r>
              <a:rPr lang="en-US" sz="3600" b="1" dirty="0"/>
              <a:t> </a:t>
            </a:r>
            <a:r>
              <a:rPr lang="en-US" sz="3600" b="1" dirty="0" err="1"/>
              <a:t>dalam</a:t>
            </a:r>
            <a:r>
              <a:rPr lang="en-US" sz="3600" b="1" dirty="0"/>
              <a:t> </a:t>
            </a:r>
            <a:r>
              <a:rPr lang="en-US" sz="3600" b="1" dirty="0" err="1"/>
              <a:t>peristiwa</a:t>
            </a:r>
            <a:r>
              <a:rPr lang="en-US" sz="3600" b="1" dirty="0"/>
              <a:t> </a:t>
            </a:r>
            <a:r>
              <a:rPr lang="en-US" sz="3600" b="1" dirty="0" err="1"/>
              <a:t>Israk</a:t>
            </a:r>
            <a:r>
              <a:rPr lang="en-US" sz="3600" b="1" dirty="0"/>
              <a:t> </a:t>
            </a:r>
            <a:r>
              <a:rPr lang="en-US" sz="3600" b="1" dirty="0" err="1"/>
              <a:t>dan</a:t>
            </a:r>
            <a:r>
              <a:rPr lang="en-US" sz="3600" b="1" dirty="0"/>
              <a:t> </a:t>
            </a:r>
            <a:r>
              <a:rPr lang="en-US" sz="3600" b="1" dirty="0" err="1"/>
              <a:t>Mikraj</a:t>
            </a:r>
            <a:r>
              <a:rPr lang="en-US" sz="3600" b="1" dirty="0"/>
              <a:t> </a:t>
            </a:r>
            <a:r>
              <a:rPr lang="en-US" sz="3600" b="1" dirty="0" err="1"/>
              <a:t>dari</a:t>
            </a:r>
            <a:r>
              <a:rPr lang="en-US" sz="3600" b="1" dirty="0"/>
              <a:t> </a:t>
            </a:r>
            <a:r>
              <a:rPr lang="en-US" sz="3600" b="1" dirty="0" err="1"/>
              <a:t>masa</a:t>
            </a:r>
            <a:r>
              <a:rPr lang="en-US" sz="3600" b="1" dirty="0"/>
              <a:t> </a:t>
            </a:r>
            <a:r>
              <a:rPr lang="en-US" sz="3600" b="1" dirty="0" err="1"/>
              <a:t>perjalanan</a:t>
            </a:r>
            <a:r>
              <a:rPr lang="en-US" sz="3600" b="1" dirty="0"/>
              <a:t> </a:t>
            </a:r>
            <a:r>
              <a:rPr lang="en-US" sz="3600" b="1" dirty="0" err="1"/>
              <a:t>berbulan</a:t>
            </a:r>
            <a:r>
              <a:rPr lang="en-US" sz="3600" b="1" dirty="0"/>
              <a:t> </a:t>
            </a:r>
            <a:r>
              <a:rPr lang="en-US" sz="3600" b="1" dirty="0" err="1"/>
              <a:t>lamanya</a:t>
            </a:r>
            <a:r>
              <a:rPr lang="en-US" sz="3600" b="1" dirty="0"/>
              <a:t> </a:t>
            </a:r>
            <a:r>
              <a:rPr lang="en-US" sz="3600" b="1" dirty="0" err="1"/>
              <a:t>kepada</a:t>
            </a:r>
            <a:r>
              <a:rPr lang="en-US" sz="3600" b="1" dirty="0"/>
              <a:t> </a:t>
            </a:r>
            <a:r>
              <a:rPr lang="en-US" sz="3600" b="1" dirty="0" err="1"/>
              <a:t>perjalanan</a:t>
            </a:r>
            <a:r>
              <a:rPr lang="en-US" sz="3600" b="1" dirty="0"/>
              <a:t> </a:t>
            </a:r>
            <a:r>
              <a:rPr lang="en-US" sz="3600" b="1" dirty="0" err="1"/>
              <a:t>hanya</a:t>
            </a:r>
            <a:r>
              <a:rPr lang="en-US" sz="3600" b="1" dirty="0"/>
              <a:t> </a:t>
            </a:r>
            <a:r>
              <a:rPr lang="en-US" sz="3600" b="1" dirty="0" err="1"/>
              <a:t>dalam</a:t>
            </a:r>
            <a:r>
              <a:rPr lang="en-US" sz="3600" b="1" dirty="0"/>
              <a:t> </a:t>
            </a:r>
            <a:r>
              <a:rPr lang="en-US" sz="3600" b="1" dirty="0" err="1"/>
              <a:t>masa</a:t>
            </a:r>
            <a:r>
              <a:rPr lang="en-US" sz="3600" b="1" dirty="0"/>
              <a:t> </a:t>
            </a:r>
            <a:r>
              <a:rPr lang="en-US" sz="3600" b="1" dirty="0" err="1"/>
              <a:t>satu</a:t>
            </a:r>
            <a:r>
              <a:rPr lang="en-US" sz="3600" b="1" dirty="0"/>
              <a:t> </a:t>
            </a:r>
            <a:r>
              <a:rPr lang="en-US" sz="3600" b="1" dirty="0" err="1"/>
              <a:t>malam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0" y="745719"/>
            <a:ext cx="1066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951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381000" y="134060"/>
            <a:ext cx="73830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Firman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Surah al-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Maidah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ayat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120</a:t>
            </a:r>
            <a:endParaRPr lang="en-US" sz="3600" dirty="0">
              <a:solidFill>
                <a:srgbClr val="FF99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2215019"/>
            <a:ext cx="1173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1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075190" y="117134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Maksudnya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918" y="914400"/>
            <a:ext cx="8334481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Allah </a:t>
            </a:r>
            <a:r>
              <a:rPr lang="en-US" sz="4400" b="1" dirty="0" err="1"/>
              <a:t>jualah</a:t>
            </a:r>
            <a:r>
              <a:rPr lang="en-US" sz="4400" b="1" dirty="0"/>
              <a:t> Yang </a:t>
            </a:r>
            <a:r>
              <a:rPr lang="en-US" sz="4400" b="1" dirty="0" err="1"/>
              <a:t>Menguasai</a:t>
            </a:r>
            <a:r>
              <a:rPr lang="en-US" sz="4400" b="1" dirty="0"/>
              <a:t> </a:t>
            </a:r>
            <a:r>
              <a:rPr lang="en-US" sz="4400" b="1" dirty="0" err="1"/>
              <a:t>alam</a:t>
            </a:r>
            <a:r>
              <a:rPr lang="en-US" sz="4400" b="1" dirty="0"/>
              <a:t> </a:t>
            </a:r>
            <a:r>
              <a:rPr lang="en-US" sz="4400" b="1" dirty="0" err="1"/>
              <a:t>langit</a:t>
            </a:r>
            <a:r>
              <a:rPr lang="en-US" sz="4400" b="1" dirty="0"/>
              <a:t> </a:t>
            </a:r>
            <a:r>
              <a:rPr lang="en-US" sz="4400" b="1" dirty="0" err="1"/>
              <a:t>dan</a:t>
            </a:r>
            <a:r>
              <a:rPr lang="en-US" sz="4400" b="1" dirty="0"/>
              <a:t> </a:t>
            </a:r>
            <a:r>
              <a:rPr lang="en-US" sz="4400" b="1" dirty="0" err="1"/>
              <a:t>bumi</a:t>
            </a:r>
            <a:r>
              <a:rPr lang="en-US" sz="4400" b="1" dirty="0"/>
              <a:t> </a:t>
            </a:r>
            <a:r>
              <a:rPr lang="en-US" sz="4400" b="1" dirty="0" err="1"/>
              <a:t>serta</a:t>
            </a:r>
            <a:r>
              <a:rPr lang="en-US" sz="4400" b="1" dirty="0"/>
              <a:t> </a:t>
            </a:r>
            <a:r>
              <a:rPr lang="en-US" sz="4400" b="1" dirty="0" err="1"/>
              <a:t>segala</a:t>
            </a:r>
            <a:r>
              <a:rPr lang="en-US" sz="4400" b="1" dirty="0"/>
              <a:t> yang </a:t>
            </a:r>
            <a:r>
              <a:rPr lang="en-US" sz="4400" b="1" dirty="0" err="1"/>
              <a:t>ada</a:t>
            </a:r>
            <a:r>
              <a:rPr lang="en-US" sz="4400" b="1" dirty="0"/>
              <a:t> </a:t>
            </a:r>
            <a:r>
              <a:rPr lang="en-US" sz="4400" b="1" dirty="0" err="1"/>
              <a:t>padanya</a:t>
            </a:r>
            <a:r>
              <a:rPr lang="en-US" sz="4400" b="1" dirty="0"/>
              <a:t>; </a:t>
            </a:r>
            <a:r>
              <a:rPr lang="en-US" sz="4400" b="1" dirty="0" err="1"/>
              <a:t>dan</a:t>
            </a:r>
            <a:r>
              <a:rPr lang="en-US" sz="4400" b="1" dirty="0"/>
              <a:t> </a:t>
            </a:r>
            <a:r>
              <a:rPr lang="en-US" sz="4400" b="1" dirty="0" err="1"/>
              <a:t>Dia</a:t>
            </a:r>
            <a:r>
              <a:rPr lang="en-US" sz="4400" b="1" dirty="0"/>
              <a:t> </a:t>
            </a:r>
            <a:r>
              <a:rPr lang="en-US" sz="4400" b="1" dirty="0" err="1"/>
              <a:t>lah</a:t>
            </a:r>
            <a:r>
              <a:rPr lang="en-US" sz="4400" b="1" dirty="0"/>
              <a:t> </a:t>
            </a:r>
            <a:r>
              <a:rPr lang="en-US" sz="4400" b="1" dirty="0" err="1"/>
              <a:t>jua</a:t>
            </a:r>
            <a:r>
              <a:rPr lang="en-US" sz="4400" b="1" dirty="0"/>
              <a:t> Yang </a:t>
            </a:r>
            <a:r>
              <a:rPr lang="en-US" sz="4400" b="1" dirty="0" err="1"/>
              <a:t>Maha</a:t>
            </a:r>
            <a:r>
              <a:rPr lang="en-US" sz="4400" b="1" dirty="0"/>
              <a:t> </a:t>
            </a:r>
            <a:r>
              <a:rPr lang="en-US" sz="4400" b="1" dirty="0" err="1"/>
              <a:t>Kuasa</a:t>
            </a:r>
            <a:r>
              <a:rPr lang="en-US" sz="4400" b="1" dirty="0"/>
              <a:t> </a:t>
            </a:r>
            <a:r>
              <a:rPr lang="en-US" sz="4400" b="1" dirty="0" err="1"/>
              <a:t>atas</a:t>
            </a:r>
            <a:r>
              <a:rPr lang="en-US" sz="4400" b="1" dirty="0"/>
              <a:t> </a:t>
            </a:r>
            <a:r>
              <a:rPr lang="en-US" sz="4400" b="1" dirty="0" err="1"/>
              <a:t>tiap-tiap</a:t>
            </a:r>
            <a:r>
              <a:rPr lang="en-US" sz="4400" b="1" dirty="0"/>
              <a:t> </a:t>
            </a:r>
            <a:r>
              <a:rPr lang="en-US" sz="4400" b="1" dirty="0" err="1"/>
              <a:t>sesuatu</a:t>
            </a:r>
            <a:r>
              <a:rPr lang="en-US" sz="4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52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99919" y="90022"/>
            <a:ext cx="87916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Pengajaran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peristiwa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israk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mikraj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398" y="1143000"/>
            <a:ext cx="71628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/>
              <a:t>Darjat</a:t>
            </a:r>
            <a:r>
              <a:rPr lang="en-US" sz="5400" b="1" dirty="0"/>
              <a:t> </a:t>
            </a:r>
            <a:r>
              <a:rPr lang="en-US" sz="5400" b="1" dirty="0" err="1"/>
              <a:t>hamba</a:t>
            </a:r>
            <a:r>
              <a:rPr lang="en-US" sz="5400" b="1" dirty="0"/>
              <a:t> </a:t>
            </a:r>
            <a:r>
              <a:rPr lang="en-US" sz="5400" b="1" dirty="0" err="1"/>
              <a:t>merupakan</a:t>
            </a:r>
            <a:r>
              <a:rPr lang="en-US" sz="5400" b="1" dirty="0"/>
              <a:t> </a:t>
            </a:r>
            <a:r>
              <a:rPr lang="en-US" sz="5400" b="1" dirty="0" err="1"/>
              <a:t>darjat</a:t>
            </a:r>
            <a:r>
              <a:rPr lang="en-US" sz="5400" b="1" dirty="0"/>
              <a:t> yang </a:t>
            </a:r>
            <a:r>
              <a:rPr lang="en-US" sz="5400" b="1" dirty="0" err="1"/>
              <a:t>sangat</a:t>
            </a:r>
            <a:r>
              <a:rPr lang="en-US" sz="5400" b="1" dirty="0"/>
              <a:t> </a:t>
            </a:r>
            <a:r>
              <a:rPr lang="en-US" sz="5400" b="1" dirty="0" err="1"/>
              <a:t>tinggi</a:t>
            </a:r>
            <a:r>
              <a:rPr lang="en-US" sz="5400" b="1" dirty="0"/>
              <a:t> di </a:t>
            </a:r>
            <a:r>
              <a:rPr lang="en-US" sz="5400" b="1" dirty="0" err="1"/>
              <a:t>sisi</a:t>
            </a:r>
            <a:r>
              <a:rPr lang="en-US" sz="5400" b="1" dirty="0"/>
              <a:t> Allah.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490" y="1143000"/>
            <a:ext cx="1066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41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04800" y="228600"/>
            <a:ext cx="73830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Firman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3600" dirty="0" smtClean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en-US" sz="36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Surah 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al-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Fajr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ayat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27 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- 30</a:t>
            </a:r>
            <a:endParaRPr lang="en-US" sz="3600" dirty="0">
              <a:solidFill>
                <a:srgbClr val="FF993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1905000"/>
            <a:ext cx="11201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075190" y="117134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Maksudnya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392" y="763465"/>
            <a:ext cx="8334481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/>
              <a:t>"</a:t>
            </a:r>
            <a:r>
              <a:rPr lang="en-US" sz="3200" b="1" dirty="0" err="1"/>
              <a:t>Wahai</a:t>
            </a:r>
            <a:r>
              <a:rPr lang="en-US" sz="3200" b="1" dirty="0"/>
              <a:t> orang Yang </a:t>
            </a:r>
            <a:r>
              <a:rPr lang="en-US" sz="3200" b="1" dirty="0" err="1"/>
              <a:t>mempunyai</a:t>
            </a:r>
            <a:r>
              <a:rPr lang="en-US" sz="3200" b="1" dirty="0"/>
              <a:t> </a:t>
            </a:r>
            <a:r>
              <a:rPr lang="en-US" sz="3200" b="1" dirty="0" err="1"/>
              <a:t>jiwa</a:t>
            </a:r>
            <a:r>
              <a:rPr lang="en-US" sz="3200" b="1" dirty="0"/>
              <a:t> yang </a:t>
            </a:r>
            <a:r>
              <a:rPr lang="en-US" sz="3200" b="1" dirty="0" err="1"/>
              <a:t>sentiasa</a:t>
            </a:r>
            <a:r>
              <a:rPr lang="en-US" sz="3200" b="1" dirty="0"/>
              <a:t> </a:t>
            </a:r>
            <a:r>
              <a:rPr lang="en-US" sz="3200" b="1" dirty="0" err="1"/>
              <a:t>tenang</a:t>
            </a:r>
            <a:r>
              <a:rPr lang="en-US" sz="3200" b="1" dirty="0"/>
              <a:t> </a:t>
            </a:r>
            <a:r>
              <a:rPr lang="en-US" sz="3200" b="1" dirty="0" err="1"/>
              <a:t>tetap</a:t>
            </a:r>
            <a:r>
              <a:rPr lang="en-US" sz="3200" b="1" dirty="0"/>
              <a:t> </a:t>
            </a:r>
            <a:r>
              <a:rPr lang="en-US" sz="3200" b="1" i="1" dirty="0" err="1"/>
              <a:t>mutmainnah</a:t>
            </a:r>
            <a:r>
              <a:rPr lang="en-US" sz="3200" b="1" dirty="0"/>
              <a:t>) </a:t>
            </a:r>
            <a:r>
              <a:rPr lang="en-US" sz="3200" b="1" dirty="0" err="1"/>
              <a:t>dengan</a:t>
            </a:r>
            <a:r>
              <a:rPr lang="en-US" sz="3200" b="1" dirty="0"/>
              <a:t> </a:t>
            </a:r>
            <a:r>
              <a:rPr lang="en-US" sz="3200" b="1" dirty="0" err="1"/>
              <a:t>kepercayaan</a:t>
            </a:r>
            <a:r>
              <a:rPr lang="en-US" sz="3200" b="1" dirty="0"/>
              <a:t> </a:t>
            </a:r>
            <a:r>
              <a:rPr lang="en-US" sz="3200" b="1" dirty="0" err="1"/>
              <a:t>dan</a:t>
            </a:r>
            <a:r>
              <a:rPr lang="en-US" sz="3200" b="1" dirty="0"/>
              <a:t> </a:t>
            </a:r>
            <a:r>
              <a:rPr lang="en-US" sz="3200" b="1" dirty="0" err="1"/>
              <a:t>bawaan</a:t>
            </a:r>
            <a:r>
              <a:rPr lang="en-US" sz="3200" b="1" dirty="0"/>
              <a:t> </a:t>
            </a:r>
            <a:r>
              <a:rPr lang="en-US" sz="3200" b="1" dirty="0" err="1"/>
              <a:t>baiknya</a:t>
            </a:r>
            <a:r>
              <a:rPr lang="en-US" sz="3200" b="1" dirty="0"/>
              <a:t>!. </a:t>
            </a:r>
            <a:r>
              <a:rPr lang="en-US" sz="3200" b="1" dirty="0" err="1"/>
              <a:t>Kembalilah</a:t>
            </a:r>
            <a:r>
              <a:rPr lang="en-US" sz="3200" b="1" dirty="0"/>
              <a:t> </a:t>
            </a:r>
            <a:r>
              <a:rPr lang="en-US" sz="3200" b="1" dirty="0" err="1"/>
              <a:t>kepada</a:t>
            </a:r>
            <a:r>
              <a:rPr lang="en-US" sz="3200" b="1" dirty="0"/>
              <a:t> </a:t>
            </a:r>
            <a:r>
              <a:rPr lang="en-US" sz="3200" b="1" dirty="0" err="1"/>
              <a:t>Tuhanmu</a:t>
            </a:r>
            <a:r>
              <a:rPr lang="en-US" sz="3200" b="1" dirty="0"/>
              <a:t> </a:t>
            </a:r>
            <a:r>
              <a:rPr lang="en-US" sz="3200" b="1" dirty="0" err="1"/>
              <a:t>dengan</a:t>
            </a:r>
            <a:r>
              <a:rPr lang="en-US" sz="3200" b="1" dirty="0"/>
              <a:t> </a:t>
            </a:r>
            <a:r>
              <a:rPr lang="en-US" sz="3200" b="1" dirty="0" err="1"/>
              <a:t>keadaan</a:t>
            </a:r>
            <a:r>
              <a:rPr lang="en-US" sz="3200" b="1" dirty="0"/>
              <a:t> </a:t>
            </a:r>
            <a:r>
              <a:rPr lang="en-US" sz="3200" b="1" dirty="0" err="1"/>
              <a:t>engkau</a:t>
            </a:r>
            <a:r>
              <a:rPr lang="en-US" sz="3200" b="1" dirty="0"/>
              <a:t> </a:t>
            </a:r>
            <a:r>
              <a:rPr lang="en-US" sz="3200" b="1" dirty="0" err="1"/>
              <a:t>berpuas</a:t>
            </a:r>
            <a:r>
              <a:rPr lang="en-US" sz="3200" b="1" dirty="0"/>
              <a:t> </a:t>
            </a:r>
            <a:r>
              <a:rPr lang="en-US" sz="3200" b="1" dirty="0" err="1"/>
              <a:t>hati</a:t>
            </a:r>
            <a:r>
              <a:rPr lang="en-US" sz="3200" b="1" dirty="0"/>
              <a:t> (</a:t>
            </a:r>
            <a:r>
              <a:rPr lang="en-US" sz="3200" b="1" dirty="0" err="1"/>
              <a:t>dengan</a:t>
            </a:r>
            <a:r>
              <a:rPr lang="en-US" sz="3200" b="1" dirty="0"/>
              <a:t> </a:t>
            </a:r>
            <a:r>
              <a:rPr lang="en-US" sz="3200" b="1" dirty="0" err="1"/>
              <a:t>segala</a:t>
            </a:r>
            <a:r>
              <a:rPr lang="en-US" sz="3200" b="1" dirty="0"/>
              <a:t> </a:t>
            </a:r>
            <a:r>
              <a:rPr lang="en-US" sz="3200" b="1" dirty="0" err="1"/>
              <a:t>nikmat</a:t>
            </a:r>
            <a:r>
              <a:rPr lang="en-US" sz="3200" b="1" dirty="0"/>
              <a:t> yang </a:t>
            </a:r>
            <a:r>
              <a:rPr lang="en-US" sz="3200" b="1" dirty="0" err="1"/>
              <a:t>diberikan</a:t>
            </a:r>
            <a:r>
              <a:rPr lang="en-US" sz="3200" b="1" dirty="0"/>
              <a:t>) </a:t>
            </a:r>
            <a:r>
              <a:rPr lang="en-US" sz="3200" b="1" dirty="0" err="1"/>
              <a:t>lagi</a:t>
            </a:r>
            <a:r>
              <a:rPr lang="en-US" sz="3200" b="1" dirty="0"/>
              <a:t> </a:t>
            </a:r>
            <a:r>
              <a:rPr lang="en-US" sz="3200" b="1" dirty="0" err="1"/>
              <a:t>diredhai</a:t>
            </a:r>
            <a:r>
              <a:rPr lang="en-US" sz="3200" b="1" dirty="0"/>
              <a:t> (di </a:t>
            </a:r>
            <a:r>
              <a:rPr lang="en-US" sz="3200" b="1" dirty="0" err="1"/>
              <a:t>sisi</a:t>
            </a:r>
            <a:r>
              <a:rPr lang="en-US" sz="3200" b="1" dirty="0"/>
              <a:t> </a:t>
            </a:r>
            <a:r>
              <a:rPr lang="en-US" sz="3200" b="1" dirty="0" err="1"/>
              <a:t>Tuhanmu</a:t>
            </a:r>
            <a:r>
              <a:rPr lang="en-US" sz="3200" b="1" dirty="0"/>
              <a:t>) !. Serta </a:t>
            </a:r>
            <a:r>
              <a:rPr lang="en-US" sz="3200" b="1" dirty="0" err="1"/>
              <a:t>masuklah</a:t>
            </a:r>
            <a:r>
              <a:rPr lang="en-US" sz="3200" b="1" dirty="0"/>
              <a:t> </a:t>
            </a:r>
            <a:r>
              <a:rPr lang="en-US" sz="3200" b="1" dirty="0" err="1"/>
              <a:t>engkau</a:t>
            </a:r>
            <a:r>
              <a:rPr lang="en-US" sz="3200" b="1" dirty="0"/>
              <a:t> </a:t>
            </a:r>
            <a:r>
              <a:rPr lang="en-US" sz="3200" b="1" dirty="0" err="1"/>
              <a:t>dalam</a:t>
            </a:r>
            <a:r>
              <a:rPr lang="en-US" sz="3200" b="1" dirty="0"/>
              <a:t> </a:t>
            </a:r>
            <a:r>
              <a:rPr lang="en-US" sz="3200" b="1" dirty="0" err="1"/>
              <a:t>kumpulan</a:t>
            </a:r>
            <a:r>
              <a:rPr lang="en-US" sz="3200" b="1" dirty="0"/>
              <a:t> </a:t>
            </a:r>
            <a:r>
              <a:rPr lang="en-US" sz="3200" b="1" dirty="0" err="1"/>
              <a:t>hamba-hambaKu</a:t>
            </a:r>
            <a:r>
              <a:rPr lang="en-US" sz="3200" b="1" dirty="0"/>
              <a:t> (yang </a:t>
            </a:r>
            <a:r>
              <a:rPr lang="en-US" sz="3200" b="1" dirty="0" err="1"/>
              <a:t>berbahagia</a:t>
            </a:r>
            <a:r>
              <a:rPr lang="en-US" sz="3200" b="1" dirty="0"/>
              <a:t>) </a:t>
            </a:r>
            <a:r>
              <a:rPr lang="en-US" sz="3200" b="1" dirty="0" err="1"/>
              <a:t>dan</a:t>
            </a:r>
            <a:r>
              <a:rPr lang="en-US" sz="3200" b="1" dirty="0"/>
              <a:t> </a:t>
            </a:r>
            <a:r>
              <a:rPr lang="en-US" sz="3200" b="1" dirty="0" err="1"/>
              <a:t>masuklah</a:t>
            </a:r>
            <a:r>
              <a:rPr lang="en-US" sz="3200" b="1" dirty="0"/>
              <a:t> </a:t>
            </a:r>
            <a:r>
              <a:rPr lang="en-US" sz="3200" b="1" dirty="0" err="1"/>
              <a:t>ke</a:t>
            </a:r>
            <a:r>
              <a:rPr lang="en-US" sz="3200" b="1" dirty="0"/>
              <a:t> </a:t>
            </a:r>
            <a:r>
              <a:rPr lang="en-US" sz="3200" b="1" dirty="0" err="1"/>
              <a:t>dalam</a:t>
            </a:r>
            <a:r>
              <a:rPr lang="en-US" sz="3200" b="1" dirty="0"/>
              <a:t> </a:t>
            </a:r>
            <a:r>
              <a:rPr lang="en-US" sz="3200" b="1" dirty="0" err="1"/>
              <a:t>SyurgaKu</a:t>
            </a:r>
            <a:r>
              <a:rPr lang="en-US" sz="3200" b="1" dirty="0"/>
              <a:t>!”.</a:t>
            </a:r>
          </a:p>
        </p:txBody>
      </p:sp>
    </p:spTree>
    <p:extLst>
      <p:ext uri="{BB962C8B-B14F-4D97-AF65-F5344CB8AC3E}">
        <p14:creationId xmlns:p14="http://schemas.microsoft.com/office/powerpoint/2010/main" val="849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99919" y="90022"/>
            <a:ext cx="87916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Pengajaran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peristiwa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israk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mikraj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199" y="838200"/>
            <a:ext cx="749135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/>
              <a:t>Ibadat</a:t>
            </a:r>
            <a:r>
              <a:rPr lang="en-US" sz="5400" b="1" dirty="0"/>
              <a:t> </a:t>
            </a:r>
            <a:r>
              <a:rPr lang="en-US" sz="5400" b="1" dirty="0" err="1"/>
              <a:t>solat</a:t>
            </a:r>
            <a:r>
              <a:rPr lang="en-US" sz="5400" b="1" dirty="0"/>
              <a:t> </a:t>
            </a:r>
            <a:r>
              <a:rPr lang="en-US" sz="5400" b="1" dirty="0" err="1"/>
              <a:t>merupakan</a:t>
            </a:r>
            <a:r>
              <a:rPr lang="en-US" sz="5400" b="1" dirty="0"/>
              <a:t> </a:t>
            </a:r>
            <a:r>
              <a:rPr lang="en-US" sz="5400" b="1" dirty="0" err="1"/>
              <a:t>Ibadat</a:t>
            </a:r>
            <a:r>
              <a:rPr lang="en-US" sz="5400" b="1" dirty="0"/>
              <a:t> yang paling </a:t>
            </a:r>
            <a:r>
              <a:rPr lang="en-US" sz="5400" b="1" dirty="0" err="1"/>
              <a:t>mulia</a:t>
            </a:r>
            <a:r>
              <a:rPr lang="en-US" sz="5400" b="1" dirty="0"/>
              <a:t> </a:t>
            </a:r>
            <a:r>
              <a:rPr lang="en-US" sz="5400" b="1" dirty="0" err="1"/>
              <a:t>berbanding</a:t>
            </a:r>
            <a:r>
              <a:rPr lang="en-US" sz="5400" b="1" dirty="0"/>
              <a:t> </a:t>
            </a:r>
            <a:r>
              <a:rPr lang="en-US" sz="5400" b="1" dirty="0" err="1"/>
              <a:t>dengan</a:t>
            </a:r>
            <a:r>
              <a:rPr lang="en-US" sz="5400" b="1" dirty="0"/>
              <a:t> </a:t>
            </a:r>
            <a:r>
              <a:rPr lang="en-US" sz="5400" b="1" dirty="0" err="1"/>
              <a:t>ibadat-ibadat</a:t>
            </a:r>
            <a:r>
              <a:rPr lang="en-US" sz="5400" b="1" dirty="0"/>
              <a:t> yang lain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0" y="1143000"/>
            <a:ext cx="1066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3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85725" y="990600"/>
            <a:ext cx="82296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رَأْسُ الأَمْرِ الإِسْلامُ وَعَمُوْدُهُ الصَّلاَةُ...</a:t>
            </a:r>
            <a:endParaRPr lang="en-US" sz="72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228600"/>
            <a:ext cx="73830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Sabda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SAW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3429000"/>
            <a:ext cx="8229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/>
              <a:t>Yang </a:t>
            </a:r>
            <a:r>
              <a:rPr lang="en-US" sz="3200" b="1" dirty="0" err="1"/>
              <a:t>bermaksud</a:t>
            </a:r>
            <a:r>
              <a:rPr lang="en-US" sz="3200" b="1" dirty="0" smtClean="0"/>
              <a:t>:</a:t>
            </a:r>
            <a:endParaRPr lang="en-US" sz="3200" b="1" dirty="0"/>
          </a:p>
          <a:p>
            <a:pPr algn="ctr"/>
            <a:r>
              <a:rPr lang="en-US" sz="4400" b="1" dirty="0" err="1"/>
              <a:t>Kepala</a:t>
            </a:r>
            <a:r>
              <a:rPr lang="en-US" sz="4400" b="1" dirty="0"/>
              <a:t> </a:t>
            </a:r>
            <a:r>
              <a:rPr lang="en-US" sz="4400" b="1" dirty="0" err="1"/>
              <a:t>urusan</a:t>
            </a:r>
            <a:r>
              <a:rPr lang="en-US" sz="4400" b="1" dirty="0"/>
              <a:t> Agama </a:t>
            </a:r>
            <a:r>
              <a:rPr lang="en-US" sz="4400" b="1" dirty="0" err="1"/>
              <a:t>itu</a:t>
            </a:r>
            <a:r>
              <a:rPr lang="en-US" sz="4400" b="1" dirty="0"/>
              <a:t>, Islam, </a:t>
            </a:r>
            <a:r>
              <a:rPr lang="en-US" sz="4400" b="1" dirty="0" err="1"/>
              <a:t>tiangnya</a:t>
            </a:r>
            <a:r>
              <a:rPr lang="en-US" sz="4400" b="1" dirty="0"/>
              <a:t> </a:t>
            </a:r>
            <a:r>
              <a:rPr lang="en-US" sz="4400" b="1" dirty="0" err="1"/>
              <a:t>adalah</a:t>
            </a:r>
            <a:r>
              <a:rPr lang="en-US" sz="4400" b="1" dirty="0"/>
              <a:t> </a:t>
            </a:r>
            <a:r>
              <a:rPr lang="en-US" sz="4400" b="1" dirty="0" err="1"/>
              <a:t>solat</a:t>
            </a:r>
            <a:endParaRPr lang="en-US" sz="44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58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99919" y="90022"/>
            <a:ext cx="87916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Pengajaran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peristiwa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israk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mikraj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199" y="838200"/>
            <a:ext cx="749135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/>
              <a:t>setiap</a:t>
            </a:r>
            <a:r>
              <a:rPr lang="en-US" sz="5400" b="1" dirty="0"/>
              <a:t> </a:t>
            </a:r>
            <a:r>
              <a:rPr lang="en-US" sz="5400" b="1" dirty="0" err="1"/>
              <a:t>perbuatan</a:t>
            </a:r>
            <a:r>
              <a:rPr lang="en-US" sz="5400" b="1" dirty="0"/>
              <a:t> yang </a:t>
            </a:r>
            <a:r>
              <a:rPr lang="en-US" sz="5400" b="1" dirty="0" err="1"/>
              <a:t>baik</a:t>
            </a:r>
            <a:r>
              <a:rPr lang="en-US" sz="5400" b="1" dirty="0"/>
              <a:t> </a:t>
            </a:r>
            <a:r>
              <a:rPr lang="en-US" sz="5400" b="1" dirty="0" err="1"/>
              <a:t>dan</a:t>
            </a:r>
            <a:r>
              <a:rPr lang="en-US" sz="5400" b="1" dirty="0"/>
              <a:t> </a:t>
            </a:r>
            <a:r>
              <a:rPr lang="en-US" sz="5400" b="1" dirty="0" err="1"/>
              <a:t>buruk</a:t>
            </a:r>
            <a:r>
              <a:rPr lang="en-US" sz="5400" b="1" dirty="0"/>
              <a:t> </a:t>
            </a:r>
            <a:r>
              <a:rPr lang="en-US" sz="5400" b="1" dirty="0" err="1"/>
              <a:t>akan</a:t>
            </a:r>
            <a:r>
              <a:rPr lang="en-US" sz="5400" b="1" dirty="0"/>
              <a:t> </a:t>
            </a:r>
            <a:r>
              <a:rPr lang="en-US" sz="5400" b="1" dirty="0" err="1"/>
              <a:t>menerima</a:t>
            </a:r>
            <a:r>
              <a:rPr lang="en-US" sz="5400" b="1" dirty="0"/>
              <a:t> </a:t>
            </a:r>
            <a:r>
              <a:rPr lang="en-US" sz="5400" b="1" dirty="0" err="1"/>
              <a:t>balasan</a:t>
            </a:r>
            <a:r>
              <a:rPr lang="en-US" sz="5400" b="1" dirty="0"/>
              <a:t> yang </a:t>
            </a:r>
            <a:r>
              <a:rPr lang="en-US" sz="5400" b="1" dirty="0" err="1"/>
              <a:t>setimpal</a:t>
            </a:r>
            <a:r>
              <a:rPr lang="en-US" sz="5400" b="1" dirty="0"/>
              <a:t> </a:t>
            </a:r>
            <a:r>
              <a:rPr lang="en-US" sz="5400" b="1" dirty="0" err="1"/>
              <a:t>dengannya</a:t>
            </a:r>
            <a:r>
              <a:rPr lang="en-US" sz="5400" b="1" dirty="0"/>
              <a:t>, di </a:t>
            </a:r>
            <a:r>
              <a:rPr lang="en-US" sz="5400" b="1" dirty="0" err="1"/>
              <a:t>hari</a:t>
            </a:r>
            <a:r>
              <a:rPr lang="en-US" sz="5400" b="1" dirty="0"/>
              <a:t> </a:t>
            </a:r>
            <a:r>
              <a:rPr lang="en-US" sz="5400" b="1" dirty="0" err="1"/>
              <a:t>akhirat</a:t>
            </a:r>
            <a:r>
              <a:rPr lang="en-US" sz="5400" b="1" dirty="0"/>
              <a:t> </a:t>
            </a:r>
            <a:r>
              <a:rPr lang="en-US" sz="5400" b="1" dirty="0" err="1"/>
              <a:t>nanti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9395" y="1219200"/>
            <a:ext cx="1066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2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1"/>
            <a:ext cx="789572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2960" y="861966"/>
            <a:ext cx="8001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Jabatan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 </a:t>
            </a:r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hal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 </a:t>
            </a:r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ehwal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 agama </a:t>
            </a:r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terengganu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286000" y="1752600"/>
            <a:ext cx="4343400" cy="720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Bodoni MT Black" pitchFamily="18" charset="0"/>
              </a:rPr>
              <a:t>KHUTBAH MULTIMEDIA</a:t>
            </a:r>
          </a:p>
          <a:p>
            <a:pPr marL="0" indent="0" algn="ctr">
              <a:buNone/>
            </a:pPr>
            <a:r>
              <a:rPr lang="ms-MY" sz="1600" b="1" dirty="0">
                <a:solidFill>
                  <a:schemeClr val="bg1"/>
                </a:solidFill>
                <a:latin typeface="Bodoni MT Black" pitchFamily="18" charset="0"/>
              </a:rPr>
              <a:t>Siri: 11/2021</a:t>
            </a:r>
            <a:endParaRPr lang="en-US" sz="1600" dirty="0">
              <a:solidFill>
                <a:schemeClr val="bg1"/>
              </a:solidFill>
              <a:latin typeface="Bodoni MT Black" pitchFamily="18" charset="0"/>
            </a:endParaRPr>
          </a:p>
          <a:p>
            <a:pPr marL="0" indent="0" algn="ctr">
              <a:buNone/>
            </a:pPr>
            <a:endParaRPr lang="ru-RU" sz="29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2495540"/>
            <a:ext cx="8686800" cy="3067060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80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PENGAJARAN ISRAK MIKRAJ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7248" y="5638800"/>
            <a:ext cx="5537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28 REJAB BERSAMAAN 12 MAC 2021</a:t>
            </a:r>
          </a:p>
          <a:p>
            <a:pPr algn="ctr"/>
            <a:r>
              <a:rPr lang="en-US" sz="12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http://e-khutbah.terengganu.gov.my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99919" y="90022"/>
            <a:ext cx="87916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Kesimpulan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khutbah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61975"/>
            <a:ext cx="85344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3600" b="1" dirty="0" err="1" smtClean="0"/>
              <a:t>Menghayati</a:t>
            </a:r>
            <a:r>
              <a:rPr lang="en-US" sz="3600" b="1" dirty="0" smtClean="0"/>
              <a:t> </a:t>
            </a:r>
            <a:r>
              <a:rPr lang="en-US" sz="3600" b="1" dirty="0" err="1"/>
              <a:t>dan</a:t>
            </a:r>
            <a:r>
              <a:rPr lang="en-US" sz="3600" b="1" dirty="0"/>
              <a:t> </a:t>
            </a:r>
            <a:r>
              <a:rPr lang="en-US" sz="3600" b="1" dirty="0" err="1"/>
              <a:t>mengambil</a:t>
            </a:r>
            <a:r>
              <a:rPr lang="en-US" sz="3600" b="1" dirty="0"/>
              <a:t>  </a:t>
            </a:r>
            <a:r>
              <a:rPr lang="en-US" sz="3600" b="1" dirty="0" err="1" smtClean="0"/>
              <a:t>iktibar</a:t>
            </a:r>
            <a:r>
              <a:rPr lang="en-US" sz="3600" b="1" dirty="0" smtClean="0"/>
              <a:t> </a:t>
            </a:r>
            <a:r>
              <a:rPr lang="en-US" sz="3600" b="1" dirty="0" err="1"/>
              <a:t>dari</a:t>
            </a:r>
            <a:r>
              <a:rPr lang="en-US" sz="3600" b="1" dirty="0"/>
              <a:t> </a:t>
            </a:r>
            <a:r>
              <a:rPr lang="en-US" sz="3600" b="1" dirty="0" err="1"/>
              <a:t>peristiwa</a:t>
            </a:r>
            <a:r>
              <a:rPr lang="en-US" sz="3600" b="1" dirty="0"/>
              <a:t> </a:t>
            </a:r>
            <a:r>
              <a:rPr lang="en-US" sz="3600" b="1" dirty="0" err="1"/>
              <a:t>israk</a:t>
            </a:r>
            <a:r>
              <a:rPr lang="en-US" sz="3600" b="1" dirty="0"/>
              <a:t> </a:t>
            </a:r>
            <a:r>
              <a:rPr lang="en-US" sz="3600" b="1" dirty="0" err="1"/>
              <a:t>mikraj</a:t>
            </a:r>
            <a:endParaRPr lang="en-US" sz="3600" b="1" dirty="0"/>
          </a:p>
          <a:p>
            <a:pPr marL="571500" indent="-571500">
              <a:buFont typeface="Wingdings" pitchFamily="2" charset="2"/>
              <a:buChar char="q"/>
            </a:pPr>
            <a:endParaRPr lang="en-US" sz="3600" b="1" dirty="0"/>
          </a:p>
          <a:p>
            <a:pPr marL="571500" indent="-571500">
              <a:buFont typeface="Wingdings" pitchFamily="2" charset="2"/>
              <a:buChar char="q"/>
            </a:pPr>
            <a:r>
              <a:rPr lang="en-US" sz="3600" b="1" dirty="0" err="1" smtClean="0"/>
              <a:t>Sabar</a:t>
            </a:r>
            <a:r>
              <a:rPr lang="en-US" sz="3600" b="1" dirty="0" smtClean="0"/>
              <a:t> </a:t>
            </a:r>
            <a:r>
              <a:rPr lang="en-US" sz="3600" b="1" dirty="0" err="1"/>
              <a:t>serta</a:t>
            </a:r>
            <a:r>
              <a:rPr lang="en-US" sz="3600" b="1" dirty="0"/>
              <a:t>  </a:t>
            </a:r>
            <a:r>
              <a:rPr lang="en-US" sz="3600" b="1" dirty="0" err="1" smtClean="0"/>
              <a:t>perbaiki</a:t>
            </a:r>
            <a:r>
              <a:rPr lang="en-US" sz="3600" b="1" dirty="0" smtClean="0"/>
              <a:t> </a:t>
            </a:r>
            <a:r>
              <a:rPr lang="en-US" sz="3600" b="1" dirty="0" err="1"/>
              <a:t>hubungan</a:t>
            </a:r>
            <a:r>
              <a:rPr lang="en-US" sz="3600" b="1" dirty="0"/>
              <a:t> </a:t>
            </a:r>
            <a:r>
              <a:rPr lang="en-US" sz="3600" b="1" dirty="0" err="1" smtClean="0"/>
              <a:t>dengan</a:t>
            </a:r>
            <a:r>
              <a:rPr lang="en-US" sz="3600" b="1" dirty="0" smtClean="0"/>
              <a:t> </a:t>
            </a:r>
            <a:r>
              <a:rPr lang="en-US" sz="3600" b="1" dirty="0"/>
              <a:t>Allah s.w.t.</a:t>
            </a:r>
          </a:p>
          <a:p>
            <a:pPr marL="571500" indent="-571500">
              <a:buFont typeface="Wingdings" pitchFamily="2" charset="2"/>
              <a:buChar char="q"/>
            </a:pPr>
            <a:endParaRPr lang="en-US" sz="3600" b="1" dirty="0"/>
          </a:p>
          <a:p>
            <a:pPr marL="571500" indent="-571500">
              <a:buFont typeface="Wingdings" pitchFamily="2" charset="2"/>
              <a:buChar char="q"/>
            </a:pPr>
            <a:r>
              <a:rPr lang="en-US" sz="3600" b="1" dirty="0" err="1"/>
              <a:t>B</a:t>
            </a:r>
            <a:r>
              <a:rPr lang="en-US" sz="3600" b="1" dirty="0" err="1" smtClean="0"/>
              <a:t>anyakkan</a:t>
            </a:r>
            <a:r>
              <a:rPr lang="en-US" sz="3600" b="1" dirty="0" smtClean="0"/>
              <a:t> </a:t>
            </a:r>
            <a:r>
              <a:rPr lang="en-US" sz="3600" b="1" dirty="0" err="1"/>
              <a:t>ibadat</a:t>
            </a:r>
            <a:r>
              <a:rPr lang="en-US" sz="3600" b="1" dirty="0"/>
              <a:t> </a:t>
            </a:r>
            <a:r>
              <a:rPr lang="en-US" sz="3600" b="1" dirty="0" err="1"/>
              <a:t>dan</a:t>
            </a:r>
            <a:r>
              <a:rPr lang="en-US" sz="3600" b="1" dirty="0"/>
              <a:t> </a:t>
            </a:r>
            <a:r>
              <a:rPr lang="en-US" sz="3600" b="1" dirty="0" err="1"/>
              <a:t>doa</a:t>
            </a:r>
            <a:r>
              <a:rPr lang="en-US" sz="3600" b="1" dirty="0"/>
              <a:t> </a:t>
            </a:r>
            <a:r>
              <a:rPr lang="en-US" sz="3600" b="1" dirty="0" err="1"/>
              <a:t>mudah-mudahan</a:t>
            </a:r>
            <a:r>
              <a:rPr lang="en-US" sz="3600" b="1" dirty="0"/>
              <a:t> </a:t>
            </a:r>
            <a:r>
              <a:rPr lang="en-US" sz="3600" b="1" dirty="0" err="1"/>
              <a:t>akan</a:t>
            </a:r>
            <a:r>
              <a:rPr lang="en-US" sz="3600" b="1" dirty="0"/>
              <a:t> </a:t>
            </a:r>
            <a:r>
              <a:rPr lang="en-US" sz="3600" b="1" dirty="0" err="1"/>
              <a:t>diangkat</a:t>
            </a:r>
            <a:r>
              <a:rPr lang="en-US" sz="3600" b="1" dirty="0"/>
              <a:t> </a:t>
            </a:r>
            <a:r>
              <a:rPr lang="en-US" sz="3600" b="1" dirty="0" err="1"/>
              <a:t>bala</a:t>
            </a:r>
            <a:r>
              <a:rPr lang="en-US" sz="3600" b="1" dirty="0"/>
              <a:t> </a:t>
            </a:r>
            <a:r>
              <a:rPr lang="en-US" sz="3600" b="1" dirty="0" err="1"/>
              <a:t>dan</a:t>
            </a:r>
            <a:r>
              <a:rPr lang="en-US" sz="3600" b="1" dirty="0"/>
              <a:t> </a:t>
            </a:r>
            <a:r>
              <a:rPr lang="en-US" sz="3600" b="1" dirty="0" err="1"/>
              <a:t>wabak</a:t>
            </a:r>
            <a:r>
              <a:rPr lang="en-US" sz="3600" b="1" dirty="0"/>
              <a:t> </a:t>
            </a:r>
            <a:r>
              <a:rPr lang="en-US" sz="3600" b="1" dirty="0" err="1"/>
              <a:t>ini</a:t>
            </a:r>
            <a:r>
              <a:rPr lang="en-US" sz="3600" b="1" dirty="0"/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626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9" y="2440379"/>
            <a:ext cx="9137073" cy="27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1" y="1143000"/>
            <a:ext cx="12718473" cy="133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0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10" name="Rectangle 9"/>
          <p:cNvSpPr/>
          <p:nvPr/>
        </p:nvSpPr>
        <p:spPr>
          <a:xfrm>
            <a:off x="152400" y="1066800"/>
            <a:ext cx="853440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en-US" sz="3200" dirty="0"/>
              <a:t>Dan </a:t>
            </a:r>
            <a:r>
              <a:rPr lang="en-US" sz="3200" dirty="0" err="1"/>
              <a:t>ketika</a:t>
            </a:r>
            <a:r>
              <a:rPr lang="en-US" sz="3200" dirty="0"/>
              <a:t> Kami </a:t>
            </a:r>
            <a:r>
              <a:rPr lang="en-US" sz="3200" dirty="0" err="1"/>
              <a:t>wahikan</a:t>
            </a:r>
            <a:r>
              <a:rPr lang="en-US" sz="3200" dirty="0"/>
              <a:t> </a:t>
            </a:r>
            <a:r>
              <a:rPr lang="en-US" sz="3200" dirty="0" err="1"/>
              <a:t>kepadamu</a:t>
            </a:r>
            <a:r>
              <a:rPr lang="en-US" sz="3200" dirty="0"/>
              <a:t>, </a:t>
            </a:r>
            <a:r>
              <a:rPr lang="en-US" sz="3200" dirty="0" err="1"/>
              <a:t>bahawa</a:t>
            </a:r>
            <a:r>
              <a:rPr lang="en-US" sz="3200" dirty="0"/>
              <a:t> </a:t>
            </a:r>
            <a:r>
              <a:rPr lang="en-US" sz="3200" dirty="0" err="1"/>
              <a:t>sesungguhnya</a:t>
            </a:r>
            <a:r>
              <a:rPr lang="en-US" sz="3200" dirty="0"/>
              <a:t> </a:t>
            </a:r>
            <a:r>
              <a:rPr lang="en-US" sz="3200" dirty="0" err="1"/>
              <a:t>Tuhanmu</a:t>
            </a:r>
            <a:r>
              <a:rPr lang="en-US" sz="3200" dirty="0"/>
              <a:t> </a:t>
            </a:r>
            <a:r>
              <a:rPr lang="en-US" sz="3200" dirty="0" err="1"/>
              <a:t>meliputi</a:t>
            </a:r>
            <a:r>
              <a:rPr lang="en-US" sz="3200" dirty="0"/>
              <a:t> </a:t>
            </a:r>
            <a:r>
              <a:rPr lang="en-US" sz="3200" dirty="0" err="1"/>
              <a:t>akan</a:t>
            </a:r>
            <a:r>
              <a:rPr lang="en-US" sz="3200" dirty="0"/>
              <a:t> </a:t>
            </a:r>
            <a:r>
              <a:rPr lang="en-US" sz="3200" dirty="0" err="1"/>
              <a:t>manusia</a:t>
            </a:r>
            <a:r>
              <a:rPr lang="en-US" sz="3200" dirty="0"/>
              <a:t>;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tiadalah</a:t>
            </a:r>
            <a:r>
              <a:rPr lang="en-US" sz="3200" dirty="0"/>
              <a:t> Kami </a:t>
            </a:r>
            <a:r>
              <a:rPr lang="en-US" sz="3200" dirty="0" err="1"/>
              <a:t>jadikan</a:t>
            </a:r>
            <a:r>
              <a:rPr lang="en-US" sz="3200" dirty="0"/>
              <a:t> </a:t>
            </a:r>
            <a:r>
              <a:rPr lang="en-US" sz="3200" dirty="0" err="1"/>
              <a:t>mimpi</a:t>
            </a:r>
            <a:r>
              <a:rPr lang="en-US" sz="3200" dirty="0"/>
              <a:t> yang </a:t>
            </a:r>
            <a:r>
              <a:rPr lang="en-US" sz="3200" dirty="0" err="1"/>
              <a:t>telah</a:t>
            </a:r>
            <a:r>
              <a:rPr lang="en-US" sz="3200" dirty="0"/>
              <a:t> Kami </a:t>
            </a:r>
            <a:r>
              <a:rPr lang="en-US" sz="3200" dirty="0" err="1"/>
              <a:t>perlihatkan</a:t>
            </a:r>
            <a:r>
              <a:rPr lang="en-US" sz="3200" dirty="0"/>
              <a:t> </a:t>
            </a:r>
            <a:r>
              <a:rPr lang="en-US" sz="3200" dirty="0" err="1"/>
              <a:t>kepadamu</a:t>
            </a:r>
            <a:r>
              <a:rPr lang="en-US" sz="3200" dirty="0"/>
              <a:t> </a:t>
            </a:r>
            <a:r>
              <a:rPr lang="en-US" sz="3200" dirty="0" err="1"/>
              <a:t>melainkan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ujian</a:t>
            </a:r>
            <a:r>
              <a:rPr lang="en-US" sz="3200" dirty="0"/>
              <a:t> </a:t>
            </a:r>
            <a:r>
              <a:rPr lang="en-US" sz="3200" dirty="0" err="1"/>
              <a:t>bagi</a:t>
            </a:r>
            <a:r>
              <a:rPr lang="en-US" sz="3200" dirty="0"/>
              <a:t> </a:t>
            </a:r>
            <a:r>
              <a:rPr lang="en-US" sz="3200" dirty="0" err="1"/>
              <a:t>manusia</a:t>
            </a:r>
            <a:r>
              <a:rPr lang="en-US" sz="3200" dirty="0"/>
              <a:t>;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pokok</a:t>
            </a:r>
            <a:r>
              <a:rPr lang="en-US" sz="3200" dirty="0"/>
              <a:t> yang </a:t>
            </a:r>
            <a:r>
              <a:rPr lang="en-US" sz="3200" dirty="0" err="1"/>
              <a:t>dilaknat</a:t>
            </a:r>
            <a:r>
              <a:rPr lang="en-US" sz="3200" dirty="0"/>
              <a:t> di </a:t>
            </a:r>
            <a:r>
              <a:rPr lang="en-US" sz="3200" dirty="0" err="1"/>
              <a:t>dalam</a:t>
            </a:r>
            <a:r>
              <a:rPr lang="en-US" sz="3200" dirty="0"/>
              <a:t> Al-Qur'an; </a:t>
            </a:r>
            <a:r>
              <a:rPr lang="en-US" sz="3200" dirty="0" err="1"/>
              <a:t>dan</a:t>
            </a:r>
            <a:r>
              <a:rPr lang="en-US" sz="3200" dirty="0"/>
              <a:t> Kami </a:t>
            </a:r>
            <a:r>
              <a:rPr lang="en-US" sz="3200" dirty="0" err="1"/>
              <a:t>hendak</a:t>
            </a:r>
            <a:r>
              <a:rPr lang="en-US" sz="3200" dirty="0"/>
              <a:t> </a:t>
            </a:r>
            <a:r>
              <a:rPr lang="en-US" sz="3200" dirty="0" err="1"/>
              <a:t>menakuti</a:t>
            </a:r>
            <a:r>
              <a:rPr lang="en-US" sz="3200" dirty="0"/>
              <a:t> </a:t>
            </a:r>
            <a:r>
              <a:rPr lang="en-US" sz="3200" dirty="0" err="1"/>
              <a:t>mereka</a:t>
            </a:r>
            <a:r>
              <a:rPr lang="en-US" sz="3200" dirty="0"/>
              <a:t>; </a:t>
            </a:r>
            <a:r>
              <a:rPr lang="en-US" sz="3200" dirty="0" err="1"/>
              <a:t>tetapi</a:t>
            </a:r>
            <a:r>
              <a:rPr lang="en-US" sz="3200" dirty="0"/>
              <a:t> </a:t>
            </a:r>
            <a:r>
              <a:rPr lang="en-US" sz="3200" dirty="0" err="1"/>
              <a:t>semuanya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menambahkan</a:t>
            </a:r>
            <a:r>
              <a:rPr lang="en-US" sz="3200" dirty="0"/>
              <a:t> </a:t>
            </a:r>
            <a:r>
              <a:rPr lang="en-US" sz="3200" dirty="0" err="1"/>
              <a:t>mereka</a:t>
            </a:r>
            <a:r>
              <a:rPr lang="en-US" sz="3200" dirty="0"/>
              <a:t> </a:t>
            </a:r>
            <a:r>
              <a:rPr lang="en-US" sz="3200" dirty="0" err="1"/>
              <a:t>melainkan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kekufuran</a:t>
            </a:r>
            <a:r>
              <a:rPr lang="en-US" sz="3200" dirty="0"/>
              <a:t> yang </a:t>
            </a:r>
            <a:r>
              <a:rPr lang="en-US" sz="3200" dirty="0" err="1"/>
              <a:t>melampau-lampau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3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228600" y="685800"/>
            <a:ext cx="86106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أَقُوْلُ قَوْلِيْ هَذَا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وَأَسْتَغْفِرُ اللهَ الْعَظِيْمَ لِيْ وَلَكُمْ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وَلِسَائِرِ الْمُسْلِمِيْنَ وَالْمُسْلِمَاتِ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وَالْمُؤْمِنِيْنَ وَالْمُؤْمِنَاتِ،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فَاسْتَغْفِرُوْهُ،</a:t>
            </a:r>
            <a:endParaRPr lang="en-US" sz="6000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إِنَّهُ هُوَ الْغَفُوْرُ الرَّحِيْمُ</a:t>
            </a:r>
            <a:endParaRPr lang="en-US" sz="6000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95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6" name="Google Shape;227;p34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24</a:t>
            </a:fld>
            <a:endParaRPr lang="en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78"/>
            <a:ext cx="9899696" cy="687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12746" t="15909" r="12480"/>
          <a:stretch>
            <a:fillRect/>
          </a:stretch>
        </p:blipFill>
        <p:spPr bwMode="auto">
          <a:xfrm>
            <a:off x="467542" y="743322"/>
            <a:ext cx="8959191" cy="460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  <a:innerShdw blurRad="114300">
              <a:prstClr val="black"/>
            </a:innerShdw>
            <a:reflection blurRad="6350" stA="50000" endA="300" endPos="38500" dist="50800" dir="5400000" sy="-100000" algn="bl" rotWithShape="0"/>
          </a:effectLst>
          <a:scene3d>
            <a:camera prst="perspectiveFront"/>
            <a:lightRig rig="threePt" dir="t"/>
          </a:scene3d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251520" y="5054698"/>
            <a:ext cx="9175214" cy="134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3699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880533" y="117716"/>
            <a:ext cx="7524328" cy="681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993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PUJIAN KEPADA ALLAH SWT</a:t>
            </a:r>
            <a:endParaRPr lang="ru-RU" sz="3600" dirty="0">
              <a:solidFill>
                <a:srgbClr val="FF9933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04800" y="781052"/>
            <a:ext cx="8100061" cy="2876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الْحَمْدُ لِلَّهِ الَّذِيْ أَرْسَلَ رَسُوْلَهُ بِالْهُدَى وَدِيْنِ الْحَقِّ لِيُظْهِرَهُ عَلَى الدِّيْنِ كُلِّهِ وَلَوْ كَرِهَ الْمُشْرِكُوْن</a:t>
            </a:r>
            <a:endParaRPr lang="ru-RU" sz="66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59980" y="3680563"/>
            <a:ext cx="8514928" cy="2819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2600" b="1" dirty="0" err="1">
                <a:cs typeface="Traditional Arabic" pitchFamily="18" charset="-78"/>
              </a:rPr>
              <a:t>Segala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puji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bagi</a:t>
            </a:r>
            <a:r>
              <a:rPr lang="en-US" sz="2600" b="1" dirty="0">
                <a:cs typeface="Traditional Arabic" pitchFamily="18" charset="-78"/>
              </a:rPr>
              <a:t> Allah yang </a:t>
            </a:r>
            <a:r>
              <a:rPr lang="en-US" sz="2600" b="1" dirty="0" err="1">
                <a:cs typeface="Traditional Arabic" pitchFamily="18" charset="-78"/>
              </a:rPr>
              <a:t>telah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mengutus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RasulNya</a:t>
            </a:r>
            <a:r>
              <a:rPr lang="en-US" sz="2600" b="1" dirty="0">
                <a:cs typeface="Traditional Arabic" pitchFamily="18" charset="-78"/>
              </a:rPr>
              <a:t> (Muhammad </a:t>
            </a:r>
            <a:r>
              <a:rPr lang="en-US" sz="2600" b="1" dirty="0" err="1">
                <a:cs typeface="Traditional Arabic" pitchFamily="18" charset="-78"/>
              </a:rPr>
              <a:t>s.a.w</a:t>
            </a:r>
            <a:r>
              <a:rPr lang="en-US" sz="2600" b="1" dirty="0">
                <a:cs typeface="Traditional Arabic" pitchFamily="18" charset="-78"/>
              </a:rPr>
              <a:t>) </a:t>
            </a:r>
            <a:r>
              <a:rPr lang="en-US" sz="2600" b="1" dirty="0" err="1">
                <a:cs typeface="Traditional Arabic" pitchFamily="18" charset="-78"/>
              </a:rPr>
              <a:t>dengan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membawa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hidayah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petunjuk</a:t>
            </a:r>
            <a:r>
              <a:rPr lang="en-US" sz="2600" b="1" dirty="0">
                <a:cs typeface="Traditional Arabic" pitchFamily="18" charset="-78"/>
              </a:rPr>
              <a:t> dan agama yang </a:t>
            </a:r>
            <a:r>
              <a:rPr lang="en-US" sz="2600" b="1" dirty="0" err="1">
                <a:cs typeface="Traditional Arabic" pitchFamily="18" charset="-78"/>
              </a:rPr>
              <a:t>benar</a:t>
            </a:r>
            <a:r>
              <a:rPr lang="en-US" sz="2600" b="1" dirty="0">
                <a:cs typeface="Traditional Arabic" pitchFamily="18" charset="-78"/>
              </a:rPr>
              <a:t> (agama Islam), </a:t>
            </a:r>
            <a:r>
              <a:rPr lang="en-US" sz="2600" b="1" dirty="0" err="1">
                <a:cs typeface="Traditional Arabic" pitchFamily="18" charset="-78"/>
              </a:rPr>
              <a:t>supaya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Ia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memenangkannya</a:t>
            </a:r>
            <a:r>
              <a:rPr lang="en-US" sz="2600" b="1" dirty="0">
                <a:cs typeface="Traditional Arabic" pitchFamily="18" charset="-78"/>
              </a:rPr>
              <a:t> dan </a:t>
            </a:r>
            <a:r>
              <a:rPr lang="en-US" sz="2600" b="1" dirty="0" err="1">
                <a:cs typeface="Traditional Arabic" pitchFamily="18" charset="-78"/>
              </a:rPr>
              <a:t>meninggikannya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atas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segala</a:t>
            </a:r>
            <a:r>
              <a:rPr lang="en-US" sz="2600" b="1" dirty="0">
                <a:cs typeface="Traditional Arabic" pitchFamily="18" charset="-78"/>
              </a:rPr>
              <a:t> agama yang lain, </a:t>
            </a:r>
            <a:r>
              <a:rPr lang="en-US" sz="2600" b="1" dirty="0" err="1">
                <a:cs typeface="Traditional Arabic" pitchFamily="18" charset="-78"/>
              </a:rPr>
              <a:t>walaupun</a:t>
            </a:r>
            <a:r>
              <a:rPr lang="en-US" sz="2600" b="1" dirty="0">
                <a:cs typeface="Traditional Arabic" pitchFamily="18" charset="-78"/>
              </a:rPr>
              <a:t> orang-orang </a:t>
            </a:r>
            <a:r>
              <a:rPr lang="en-US" sz="2600" b="1" dirty="0" err="1">
                <a:cs typeface="Traditional Arabic" pitchFamily="18" charset="-78"/>
              </a:rPr>
              <a:t>musyrik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tidak</a:t>
            </a:r>
            <a:r>
              <a:rPr lang="en-US" sz="2600" b="1" dirty="0">
                <a:cs typeface="Traditional Arabic" pitchFamily="18" charset="-78"/>
              </a:rPr>
              <a:t> </a:t>
            </a:r>
            <a:r>
              <a:rPr lang="en-US" sz="2600" b="1" dirty="0" err="1">
                <a:cs typeface="Traditional Arabic" pitchFamily="18" charset="-78"/>
              </a:rPr>
              <a:t>menyukainya</a:t>
            </a:r>
            <a:r>
              <a:rPr lang="en-US" sz="2800" b="1" dirty="0">
                <a:cs typeface="Traditional Arabic" pitchFamily="18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556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1056140" y="0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SYAHADAH</a:t>
            </a:r>
            <a:endParaRPr lang="en-US" sz="3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4800" y="781052"/>
            <a:ext cx="8100061" cy="2876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وَأَشْهَدُ أَنْ لاَ إِلَهَ إِلاَّ اللهُ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وَحْدَهُ</a:t>
            </a:r>
            <a:r>
              <a:rPr lang="ar-SA" sz="6000" b="1" baseline="30000" dirty="0">
                <a:latin typeface="Traditional Arabic" pitchFamily="18" charset="-78"/>
                <a:cs typeface="Traditional Arabic" pitchFamily="18" charset="-78"/>
              </a:rPr>
              <a:t>و</a:t>
            </a:r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لاَ شَرِيْكَ لَهُ، </a:t>
            </a:r>
            <a:endParaRPr lang="en-US" sz="6000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وَأَشْهَدُ أَنَّ مُحَمَّدًا عَبْدُهُ</a:t>
            </a:r>
            <a:r>
              <a:rPr lang="ar-SA" sz="6000" b="1" baseline="30000" dirty="0">
                <a:latin typeface="Traditional Arabic" pitchFamily="18" charset="-78"/>
                <a:cs typeface="Traditional Arabic" pitchFamily="18" charset="-78"/>
              </a:rPr>
              <a:t>و</a:t>
            </a:r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وَرَسُوْلُهُ</a:t>
            </a:r>
            <a:endParaRPr lang="ru-RU" sz="60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28600" y="3429000"/>
            <a:ext cx="8514928" cy="2819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3200" b="1" dirty="0">
                <a:cs typeface="Traditional Arabic" pitchFamily="18" charset="-78"/>
              </a:rPr>
              <a:t>Dan </a:t>
            </a:r>
            <a:r>
              <a:rPr lang="en-US" sz="3200" b="1" dirty="0" err="1">
                <a:cs typeface="Traditional Arabic" pitchFamily="18" charset="-78"/>
              </a:rPr>
              <a:t>aku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bersaksi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bahawa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tiada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tuhan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melainkan</a:t>
            </a:r>
            <a:r>
              <a:rPr lang="en-US" sz="3200" b="1" dirty="0">
                <a:cs typeface="Traditional Arabic" pitchFamily="18" charset="-78"/>
              </a:rPr>
              <a:t> Allah yang </a:t>
            </a:r>
            <a:r>
              <a:rPr lang="en-US" sz="3200" b="1" dirty="0" err="1">
                <a:cs typeface="Traditional Arabic" pitchFamily="18" charset="-78"/>
              </a:rPr>
              <a:t>Maha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Esa</a:t>
            </a:r>
            <a:r>
              <a:rPr lang="en-US" sz="3200" b="1" dirty="0">
                <a:cs typeface="Traditional Arabic" pitchFamily="18" charset="-78"/>
              </a:rPr>
              <a:t>, </a:t>
            </a:r>
            <a:r>
              <a:rPr lang="en-US" sz="3200" b="1" dirty="0" err="1">
                <a:cs typeface="Traditional Arabic" pitchFamily="18" charset="-78"/>
              </a:rPr>
              <a:t>tiada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sekutu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bagi</a:t>
            </a:r>
            <a:r>
              <a:rPr lang="en-US" sz="3200" b="1" dirty="0">
                <a:cs typeface="Traditional Arabic" pitchFamily="18" charset="-78"/>
              </a:rPr>
              <a:t>-Nya. Dan </a:t>
            </a:r>
            <a:r>
              <a:rPr lang="en-US" sz="3200" b="1" dirty="0" err="1">
                <a:cs typeface="Traditional Arabic" pitchFamily="18" charset="-78"/>
              </a:rPr>
              <a:t>aku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bersaksi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bahawa</a:t>
            </a:r>
            <a:r>
              <a:rPr lang="en-US" sz="3200" b="1" dirty="0">
                <a:cs typeface="Traditional Arabic" pitchFamily="18" charset="-78"/>
              </a:rPr>
              <a:t> (Nabi) Muhammad </a:t>
            </a:r>
            <a:r>
              <a:rPr lang="en-US" sz="3200" b="1" dirty="0" err="1">
                <a:cs typeface="Traditional Arabic" pitchFamily="18" charset="-78"/>
              </a:rPr>
              <a:t>itu</a:t>
            </a:r>
            <a:r>
              <a:rPr lang="en-US" sz="3200" b="1" dirty="0">
                <a:cs typeface="Traditional Arabic" pitchFamily="18" charset="-78"/>
              </a:rPr>
              <a:t> hamba dan </a:t>
            </a:r>
            <a:r>
              <a:rPr lang="en-US" sz="3200" b="1" dirty="0" err="1">
                <a:cs typeface="Traditional Arabic" pitchFamily="18" charset="-78"/>
              </a:rPr>
              <a:t>utusan</a:t>
            </a:r>
            <a:r>
              <a:rPr lang="en-US" sz="3200" b="1" dirty="0">
                <a:cs typeface="Traditional Arabic" pitchFamily="18" charset="-78"/>
              </a:rPr>
              <a:t>-Nya</a:t>
            </a:r>
          </a:p>
        </p:txBody>
      </p:sp>
    </p:spTree>
    <p:extLst>
      <p:ext uri="{BB962C8B-B14F-4D97-AF65-F5344CB8AC3E}">
        <p14:creationId xmlns:p14="http://schemas.microsoft.com/office/powerpoint/2010/main" val="42082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056140" y="20443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04799" y="1143000"/>
            <a:ext cx="8100061" cy="188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اللَّهُمَّ صَلِّ وَسَلِّمْ عَلَى سَيِّدِنَا مُحَمَّدٍ وَعَلَى آلِهِ وَصَحْبِهِ أَجْمَعِيْنَ</a:t>
            </a:r>
            <a:endParaRPr lang="ru-RU" sz="60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97365" y="3050719"/>
            <a:ext cx="8514928" cy="2819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3600" b="1" dirty="0" err="1">
                <a:cs typeface="Traditional Arabic" pitchFamily="18" charset="-78"/>
              </a:rPr>
              <a:t>Ya</a:t>
            </a:r>
            <a:r>
              <a:rPr lang="en-US" sz="3600" b="1" dirty="0">
                <a:cs typeface="Traditional Arabic" pitchFamily="18" charset="-78"/>
              </a:rPr>
              <a:t> Allah, </a:t>
            </a:r>
            <a:r>
              <a:rPr lang="en-US" sz="3600" b="1" dirty="0" err="1">
                <a:cs typeface="Traditional Arabic" pitchFamily="18" charset="-78"/>
              </a:rPr>
              <a:t>cucurilah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rahmat</a:t>
            </a:r>
            <a:r>
              <a:rPr lang="en-US" sz="3600" b="1" dirty="0">
                <a:cs typeface="Traditional Arabic" pitchFamily="18" charset="-78"/>
              </a:rPr>
              <a:t> dan </a:t>
            </a:r>
            <a:r>
              <a:rPr lang="en-US" sz="3600" b="1" dirty="0" err="1">
                <a:cs typeface="Traditional Arabic" pitchFamily="18" charset="-78"/>
              </a:rPr>
              <a:t>kesejahteraan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ke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atas</a:t>
            </a:r>
            <a:r>
              <a:rPr lang="en-US" sz="3600" b="1" dirty="0">
                <a:cs typeface="Traditional Arabic" pitchFamily="18" charset="-78"/>
              </a:rPr>
              <a:t> penghulu kami (Nabi) Muhammad (SAW) </a:t>
            </a:r>
            <a:r>
              <a:rPr lang="en-US" sz="3600" b="1" dirty="0" err="1">
                <a:cs typeface="Traditional Arabic" pitchFamily="18" charset="-78"/>
              </a:rPr>
              <a:t>serta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ke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atas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keluarganya</a:t>
            </a:r>
            <a:r>
              <a:rPr lang="en-US" sz="3600" b="1" dirty="0">
                <a:cs typeface="Traditional Arabic" pitchFamily="18" charset="-78"/>
              </a:rPr>
              <a:t> dan </a:t>
            </a:r>
            <a:r>
              <a:rPr lang="en-US" sz="3600" b="1" dirty="0" err="1">
                <a:cs typeface="Traditional Arabic" pitchFamily="18" charset="-78"/>
              </a:rPr>
              <a:t>seluruh</a:t>
            </a:r>
            <a:r>
              <a:rPr lang="en-US" sz="3600" b="1" dirty="0">
                <a:cs typeface="Traditional Arabic" pitchFamily="18" charset="-78"/>
              </a:rPr>
              <a:t> para </a:t>
            </a:r>
            <a:r>
              <a:rPr lang="en-US" sz="3600" b="1" dirty="0" err="1">
                <a:cs typeface="Traditional Arabic" pitchFamily="18" charset="-78"/>
              </a:rPr>
              <a:t>sahabatnya</a:t>
            </a:r>
            <a:endParaRPr lang="en-US" sz="3600" b="1" dirty="0"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03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23782" y="914400"/>
            <a:ext cx="7239000" cy="21145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8000" b="1" dirty="0">
                <a:latin typeface="Traditional Arabic" pitchFamily="18" charset="-78"/>
                <a:cs typeface="Traditional Arabic" pitchFamily="18" charset="-78"/>
              </a:rPr>
              <a:t>اتَّقُوْا اللهَ،</a:t>
            </a:r>
            <a:endParaRPr lang="en-US" sz="8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8000" b="1" dirty="0">
                <a:latin typeface="Traditional Arabic" pitchFamily="18" charset="-78"/>
                <a:cs typeface="Traditional Arabic" pitchFamily="18" charset="-78"/>
              </a:rPr>
              <a:t> وَكُونُوا مَعَ الصَّادِقِينَ</a:t>
            </a:r>
            <a:endParaRPr lang="ru-RU" sz="80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6200" y="3810000"/>
            <a:ext cx="8534400" cy="198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4000" b="1" dirty="0" err="1">
                <a:latin typeface="+mn-lt"/>
                <a:cs typeface="Traditional Arabic" pitchFamily="18" charset="-78"/>
              </a:rPr>
              <a:t>Bertaqwalah</a:t>
            </a:r>
            <a:r>
              <a:rPr lang="en-US" sz="4000" b="1" dirty="0">
                <a:latin typeface="+mn-lt"/>
                <a:cs typeface="Traditional Arabic" pitchFamily="18" charset="-78"/>
              </a:rPr>
              <a:t> </a:t>
            </a:r>
            <a:r>
              <a:rPr lang="en-US" sz="4000" b="1" dirty="0" err="1">
                <a:latin typeface="+mn-lt"/>
                <a:cs typeface="Traditional Arabic" pitchFamily="18" charset="-78"/>
              </a:rPr>
              <a:t>kamu</a:t>
            </a:r>
            <a:r>
              <a:rPr lang="en-US" sz="4000" b="1" dirty="0">
                <a:latin typeface="+mn-lt"/>
                <a:cs typeface="Traditional Arabic" pitchFamily="18" charset="-78"/>
              </a:rPr>
              <a:t> </a:t>
            </a:r>
            <a:r>
              <a:rPr lang="en-US" sz="4000" b="1" dirty="0" err="1">
                <a:latin typeface="+mn-lt"/>
                <a:cs typeface="Traditional Arabic" pitchFamily="18" charset="-78"/>
              </a:rPr>
              <a:t>kepada</a:t>
            </a:r>
            <a:r>
              <a:rPr lang="en-US" sz="4000" b="1" dirty="0">
                <a:latin typeface="+mn-lt"/>
                <a:cs typeface="Traditional Arabic" pitchFamily="18" charset="-78"/>
              </a:rPr>
              <a:t> Allah, dan </a:t>
            </a:r>
            <a:r>
              <a:rPr lang="en-US" sz="4000" b="1" dirty="0" err="1">
                <a:latin typeface="+mn-lt"/>
                <a:cs typeface="Traditional Arabic" pitchFamily="18" charset="-78"/>
              </a:rPr>
              <a:t>hendaklah</a:t>
            </a:r>
            <a:r>
              <a:rPr lang="en-US" sz="4000" b="1" dirty="0">
                <a:latin typeface="+mn-lt"/>
                <a:cs typeface="Traditional Arabic" pitchFamily="18" charset="-78"/>
              </a:rPr>
              <a:t> </a:t>
            </a:r>
            <a:r>
              <a:rPr lang="en-US" sz="4000" b="1" dirty="0" err="1">
                <a:latin typeface="+mn-lt"/>
                <a:cs typeface="Traditional Arabic" pitchFamily="18" charset="-78"/>
              </a:rPr>
              <a:t>kamu</a:t>
            </a:r>
            <a:r>
              <a:rPr lang="en-US" sz="4000" b="1" dirty="0">
                <a:latin typeface="+mn-lt"/>
                <a:cs typeface="Traditional Arabic" pitchFamily="18" charset="-78"/>
              </a:rPr>
              <a:t> </a:t>
            </a:r>
            <a:r>
              <a:rPr lang="en-US" sz="4000" b="1" dirty="0" err="1">
                <a:latin typeface="+mn-lt"/>
                <a:cs typeface="Traditional Arabic" pitchFamily="18" charset="-78"/>
              </a:rPr>
              <a:t>bersama-sama</a:t>
            </a:r>
            <a:r>
              <a:rPr lang="en-US" sz="4000" b="1" dirty="0">
                <a:latin typeface="+mn-lt"/>
                <a:cs typeface="Traditional Arabic" pitchFamily="18" charset="-78"/>
              </a:rPr>
              <a:t> orang-orang yang </a:t>
            </a:r>
            <a:r>
              <a:rPr lang="en-US" sz="4000" b="1" dirty="0" err="1">
                <a:latin typeface="+mn-lt"/>
                <a:cs typeface="Traditional Arabic" pitchFamily="18" charset="-78"/>
              </a:rPr>
              <a:t>benar</a:t>
            </a:r>
            <a:r>
              <a:rPr lang="en-US" b="1" dirty="0">
                <a:latin typeface="Traditional Arabic" pitchFamily="18" charset="-78"/>
                <a:cs typeface="Traditional Arabic" pitchFamily="18" charset="-78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6140" y="20443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PESANAN TAKWA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457200" y="609600"/>
            <a:ext cx="838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s-MY" sz="3200" dirty="0">
                <a:latin typeface="+mj-lt"/>
              </a:rPr>
              <a:t>Diantara kesempurnaan solat adalah dengan menjaga dan meluruskan saf dalam solat berjemaah.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77724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SAW </a:t>
            </a: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bersabda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200" dirty="0">
              <a:solidFill>
                <a:srgbClr val="FF993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675" y="2971800"/>
            <a:ext cx="8382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سَوُّوْا صُفُوْفَكُمْ، فَإِنَّ تَسْوِيَةَ الصُّفُوْفِ مِنْ تَمَامِ الصَّلَاةِ</a:t>
            </a:r>
            <a:endParaRPr lang="en-US" sz="60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800600"/>
            <a:ext cx="8382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Luruskanlah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saf-saf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kerana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sesungguhnya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meluruskan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saf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itu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termasuk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kesempurnaan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solat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7899350" y="5464568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880533" y="309333"/>
            <a:ext cx="7524328" cy="681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993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PUJIAN KEPADA ALLAH SWT</a:t>
            </a:r>
            <a:endParaRPr lang="ru-RU" sz="3600" dirty="0">
              <a:solidFill>
                <a:srgbClr val="FF9933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304800" y="990600"/>
            <a:ext cx="8514928" cy="2819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اَلْحَمْدُ لِلَّهِ الَّذِيْ أَسْرَى بِعَبْدِهِ لَيْلا مِنَ الْمَسِجِدِ الْحَرَامِ إِلَى الْمَسْجِدِ الأَقْصَى، وَعَرَجَ بِهِ إِلَى السَّمَاوَاتِ الْعُلا</a:t>
            </a:r>
            <a:endParaRPr lang="ru-RU" sz="60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25958" y="3581400"/>
            <a:ext cx="8514928" cy="2819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sv-SE" sz="3200" b="1" dirty="0">
                <a:cs typeface="Traditional Arabic" pitchFamily="18" charset="-78"/>
              </a:rPr>
              <a:t>Segala puji bagi Allah yang telah menjalankan hambaNya (Muhammad) pada malam hari dari Masjid Al-Haraam (di Makkah) ke Masjid Al-Aqsa (di Palestin),  dan mengangkatnya ke langit yang tinggi</a:t>
            </a:r>
            <a:endParaRPr lang="ru-RU" sz="5400" dirty="0">
              <a:solidFill>
                <a:schemeClr val="bg2"/>
              </a:solidFill>
              <a:cs typeface="Traditional Arabic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533400" y="762000"/>
            <a:ext cx="777240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Pastikan</a:t>
            </a:r>
            <a:r>
              <a:rPr lang="en-US" sz="40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4000" dirty="0">
              <a:solidFill>
                <a:srgbClr val="FF993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828800"/>
            <a:ext cx="8382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ms-MY" sz="4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ms-MY" sz="4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erada </a:t>
            </a:r>
            <a:r>
              <a:rPr lang="ms-MY" sz="4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dalam satu garisan lurus dengan menyamakan kedudukan tumit jemaah kiri dan kanan. </a:t>
            </a:r>
            <a:endParaRPr lang="en-US" sz="4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4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3" name="Picture Placeholder 3">
            <a:extLst>
              <a:ext uri="{FF2B5EF4-FFF2-40B4-BE49-F238E27FC236}">
                <a16:creationId xmlns="" xmlns:a16="http://schemas.microsoft.com/office/drawing/2014/main" id="{4F259D50-600E-284C-81B3-E58226A7C1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  <a:prstGeom prst="rect">
            <a:avLst/>
          </a:prstGeom>
        </p:spPr>
      </p:pic>
      <p:sp>
        <p:nvSpPr>
          <p:cNvPr id="4" name="Slide Number Placeholder 1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31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652" y="4434966"/>
            <a:ext cx="8651748" cy="2308324"/>
          </a:xfrm>
          <a:prstGeom prst="rect">
            <a:avLst/>
          </a:prstGeom>
          <a:solidFill>
            <a:srgbClr val="4A9A0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Taala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para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malaikat-Nya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 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sentiasa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Nabi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(Muhammad SAW).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Wahai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orang-orang yang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beriman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!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    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serta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ucapkanlah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salam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sejahtera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penghormatan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sepenuhnya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”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2362200" y="144016"/>
            <a:ext cx="6048672" cy="1224136"/>
          </a:xfrm>
          <a:prstGeom prst="round2DiagRect">
            <a:avLst>
              <a:gd name="adj1" fmla="val 14211"/>
              <a:gd name="adj2" fmla="val 0"/>
            </a:avLst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7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Memperbanyakkan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ucapan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selawat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 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salam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ke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atas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junjungan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mulia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   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SAW</a:t>
            </a:r>
          </a:p>
        </p:txBody>
      </p:sp>
      <p:sp>
        <p:nvSpPr>
          <p:cNvPr id="9" name="Notched Right Arrow 8"/>
          <p:cNvSpPr/>
          <p:nvPr/>
        </p:nvSpPr>
        <p:spPr>
          <a:xfrm>
            <a:off x="255185" y="0"/>
            <a:ext cx="2249238" cy="1512168"/>
          </a:xfrm>
          <a:prstGeom prst="notchedRightArrow">
            <a:avLst>
              <a:gd name="adj1" fmla="val 41162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Seruan</a:t>
            </a:r>
            <a:endParaRPr lang="en-US" sz="2400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9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3" name="Picture Placeholder 3">
            <a:extLst>
              <a:ext uri="{FF2B5EF4-FFF2-40B4-BE49-F238E27FC236}">
                <a16:creationId xmlns="" xmlns:a16="http://schemas.microsoft.com/office/drawing/2014/main" id="{4F259D50-600E-284C-81B3-E58226A7C1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  <a:prstGeom prst="rect">
            <a:avLst/>
          </a:prstGeom>
        </p:spPr>
      </p:pic>
      <p:sp>
        <p:nvSpPr>
          <p:cNvPr id="4" name="Slide Number Placeholder 1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32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" y="-93133"/>
            <a:ext cx="9131007" cy="69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11002" y="762000"/>
            <a:ext cx="8534400" cy="2743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defRPr/>
            </a:pP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اللَّهُمَّ اغفِر 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لِ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لمُؤمِنِينَ وَالمُؤمِنَاتِ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en-US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/>
            </a:r>
            <a:br>
              <a:rPr lang="en-US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</a:b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SA" sz="5400" b="1" dirty="0" err="1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لمُسلِمِينَ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وَالمُسلِمَاتِ، الأَحيَاءِ </a:t>
            </a:r>
            <a:r>
              <a:rPr lang="ar-EG" sz="5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مِنهُم وَالأَموَات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ar-S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/>
            </a:r>
            <a:br>
              <a:rPr lang="ar-S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إِنَّكَ سَمِيعٌ قَرِيبٌ م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ّ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ُجِيبُ الدَّعَوَات</a:t>
            </a:r>
            <a:r>
              <a:rPr lang="ar-SA" sz="5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ِ</a:t>
            </a:r>
            <a:endParaRPr lang="en-US" sz="5400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002" y="4549676"/>
            <a:ext cx="84582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Allah,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ampunkanlah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dosa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golongan</a:t>
            </a: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Muslimin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Muslimat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Mukminin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Mukminat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sama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ada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yang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masih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hidup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atau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yang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telah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meninggal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dunia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Sesungguhnya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En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kau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Mendengar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Memakbulkan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segala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permintaan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2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143000"/>
            <a:ext cx="8906189" cy="4724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defRPr/>
            </a:pP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اللَّهُمَّ ادْفَعْ عَنَّا الْبَلاءَ وَالْوَبَاءَ وَالْفَحْشَاءَ</a:t>
            </a:r>
            <a:r>
              <a:rPr lang="en-US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br>
              <a:rPr lang="en-US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مَا لا يَصْرِفُهُ غَيْرُكَ. اللَّهُمَّ إِنَّا نَعُوذُ بِكَ مِنَ</a:t>
            </a:r>
            <a:r>
              <a:rPr lang="en-US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en-US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البَرَصِ وَالْجُنُونِ وَالْجُذَامِ </a:t>
            </a:r>
            <a:r>
              <a:rPr lang="ar-SA" sz="5600" b="1" dirty="0" smtClean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وَمِن </a:t>
            </a:r>
            <a:r>
              <a:rPr lang="ar-SA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سَيِّئِ الأَسْقَامِ</a:t>
            </a:r>
            <a:r>
              <a:rPr lang="en-US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.</a:t>
            </a:r>
            <a:br>
              <a:rPr lang="en-US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 اللَّهُمَّ اشْفِ مَرْضَانَا وَارْحَمْ مَّوْتَانَا،</a:t>
            </a:r>
            <a:endParaRPr lang="en-US" sz="5600" b="1" dirty="0">
              <a:solidFill>
                <a:schemeClr val="accent4">
                  <a:lumMod val="5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 وَالْطُفْ بِنَا</a:t>
            </a:r>
            <a:r>
              <a:rPr lang="en-US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5600" b="1" dirty="0">
                <a:solidFill>
                  <a:schemeClr val="accent4">
                    <a:lumMod val="5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فِيمَا نَزَلَ بِنَا.</a:t>
            </a:r>
            <a:endParaRPr lang="en-US" sz="5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4" name="Picture Placeholder 3">
            <a:extLst>
              <a:ext uri="{FF2B5EF4-FFF2-40B4-BE49-F238E27FC236}">
                <a16:creationId xmlns="" xmlns:a16="http://schemas.microsoft.com/office/drawing/2014/main" id="{4F259D50-600E-284C-81B3-E58226A7C1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  <a:prstGeom prst="rect">
            <a:avLst/>
          </a:prstGeom>
        </p:spPr>
      </p:pic>
      <p:sp>
        <p:nvSpPr>
          <p:cNvPr id="6" name="Slide Number Placeholder 1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35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89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1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052" y="533400"/>
            <a:ext cx="8763000" cy="6324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رَبَّنَا آتِنَا فِي الدُّنيَا حَسَنَةً و</a:t>
            </a:r>
            <a:r>
              <a:rPr lang="ar-SA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ّ</a:t>
            </a:r>
            <a:r>
              <a:rPr lang="ar-EG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َفِي الآخِرَةِ حَسَنَةً و</a:t>
            </a:r>
            <a:r>
              <a:rPr lang="ar-SA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ّ</a:t>
            </a:r>
            <a:r>
              <a:rPr lang="ar-EG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َقِنَا عَذَابَ النَّارِ. وَصَلَّى اللهُ عَل</a:t>
            </a:r>
            <a:r>
              <a:rPr lang="ar-SA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</a:t>
            </a:r>
            <a:r>
              <a:rPr lang="ar-EG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ى سَيِّدِنَا مُحَمَّدٍ و</a:t>
            </a:r>
            <a:r>
              <a:rPr lang="ar-SA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ّ</a:t>
            </a:r>
            <a:r>
              <a:rPr lang="ar-EG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َعَل</a:t>
            </a:r>
            <a:r>
              <a:rPr lang="ar-SA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</a:t>
            </a:r>
            <a:r>
              <a:rPr lang="ar-EG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ى آلِهِ وَصَحبِهِ وَسَلَّم</a:t>
            </a:r>
            <a:r>
              <a:rPr lang="ar-SA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</a:t>
            </a:r>
            <a:r>
              <a:rPr lang="ar-EG" sz="52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. وَالحَمدُ للهِ رَبِّ العَالَمِينَ.</a:t>
            </a:r>
            <a:endParaRPr lang="en-US" sz="5200" b="1" kern="1200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00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raditional Arabic" pitchFamily="2" charset="-78"/>
              </a:rPr>
              <a:t/>
            </a:r>
            <a:br>
              <a:rPr lang="en-US" sz="5200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raditional Arabic" pitchFamily="2" charset="-78"/>
              </a:rPr>
            </a:br>
            <a:r>
              <a:rPr lang="en-US" sz="3600" kern="1200" dirty="0" err="1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Ya</a:t>
            </a:r>
            <a:r>
              <a:rPr lang="en-US" sz="3600" kern="12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Allah… </a:t>
            </a:r>
            <a:b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Kurniakanlah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epada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ami </a:t>
            </a: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ebaikan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i 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unia 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an 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kebaikan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akhirat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serta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hindarilah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kami 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dari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seksaan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neraka</a:t>
            </a:r>
            <a:r>
              <a:rPr lang="en-US" sz="32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104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3" name="Picture Placeholder 3">
            <a:extLst>
              <a:ext uri="{FF2B5EF4-FFF2-40B4-BE49-F238E27FC236}">
                <a16:creationId xmlns="" xmlns:a16="http://schemas.microsoft.com/office/drawing/2014/main" id="{4F259D50-600E-284C-81B3-E58226A7C1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  <a:prstGeom prst="rect">
            <a:avLst/>
          </a:prstGeom>
        </p:spPr>
      </p:pic>
      <p:sp>
        <p:nvSpPr>
          <p:cNvPr id="4" name="Slide Number Placeholder 1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38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100" y="1545100"/>
            <a:ext cx="2746500" cy="3662000"/>
          </a:xfrm>
          <a:prstGeom prst="ellipse">
            <a:avLst/>
          </a:prstGeom>
          <a:noFill/>
          <a:ln>
            <a:noFill/>
          </a:ln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72" name="Google Shape;272;p36"/>
          <p:cNvSpPr txBox="1">
            <a:spLocks noGrp="1"/>
          </p:cNvSpPr>
          <p:nvPr>
            <p:ph type="subTitle" idx="4294967295"/>
          </p:nvPr>
        </p:nvSpPr>
        <p:spPr>
          <a:xfrm>
            <a:off x="1295400" y="2763550"/>
            <a:ext cx="3234300" cy="1225100"/>
          </a:xfrm>
          <a:prstGeom prst="rect">
            <a:avLst/>
          </a:prstGeom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chemeClr val="accent6"/>
                </a:solidFill>
              </a:rPr>
              <a:t>TAMAT</a:t>
            </a:r>
            <a:endParaRPr sz="54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056140" y="0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SYAHADAH</a:t>
            </a:r>
            <a:endParaRPr lang="en-US" sz="3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04800" y="609601"/>
            <a:ext cx="8534400" cy="3047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وَأَشْهَدُ أَنْ لا إِلَهَ إِلا اللهُ وَحْدَهُ لا شَرِيْكَ لَهُ، وَأَشْهَدُ أَنَّ مُحَمَّدًا عَبْدُ اللهِ وَرَسُوْلُهُ الْمُصْطَفَى</a:t>
            </a:r>
            <a:endParaRPr lang="ru-RU" sz="72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0982" y="3581398"/>
            <a:ext cx="8534400" cy="3047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3200" b="1" dirty="0">
                <a:cs typeface="Traditional Arabic" pitchFamily="18" charset="-78"/>
              </a:rPr>
              <a:t>Dan </a:t>
            </a:r>
            <a:r>
              <a:rPr lang="en-US" sz="3200" b="1" dirty="0" err="1">
                <a:cs typeface="Traditional Arabic" pitchFamily="18" charset="-78"/>
              </a:rPr>
              <a:t>aku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bersaksi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bahawa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tiada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tuhan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melainkan</a:t>
            </a:r>
            <a:r>
              <a:rPr lang="en-US" sz="3200" b="1" dirty="0">
                <a:cs typeface="Traditional Arabic" pitchFamily="18" charset="-78"/>
              </a:rPr>
              <a:t> Allah yang </a:t>
            </a:r>
            <a:r>
              <a:rPr lang="en-US" sz="3200" b="1" dirty="0" err="1">
                <a:cs typeface="Traditional Arabic" pitchFamily="18" charset="-78"/>
              </a:rPr>
              <a:t>Maha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Esa</a:t>
            </a:r>
            <a:r>
              <a:rPr lang="en-US" sz="3200" b="1" dirty="0">
                <a:cs typeface="Traditional Arabic" pitchFamily="18" charset="-78"/>
              </a:rPr>
              <a:t>, </a:t>
            </a:r>
            <a:r>
              <a:rPr lang="en-US" sz="3200" b="1" dirty="0" err="1">
                <a:cs typeface="Traditional Arabic" pitchFamily="18" charset="-78"/>
              </a:rPr>
              <a:t>tiada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sekutu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bagi</a:t>
            </a:r>
            <a:r>
              <a:rPr lang="en-US" sz="3200" b="1" dirty="0">
                <a:cs typeface="Traditional Arabic" pitchFamily="18" charset="-78"/>
              </a:rPr>
              <a:t>-Nya. Dan </a:t>
            </a:r>
            <a:r>
              <a:rPr lang="en-US" sz="3200" b="1" dirty="0" err="1">
                <a:cs typeface="Traditional Arabic" pitchFamily="18" charset="-78"/>
              </a:rPr>
              <a:t>aku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bersaksi</a:t>
            </a:r>
            <a:r>
              <a:rPr lang="en-US" sz="3200" b="1" dirty="0">
                <a:cs typeface="Traditional Arabic" pitchFamily="18" charset="-78"/>
              </a:rPr>
              <a:t> </a:t>
            </a:r>
            <a:r>
              <a:rPr lang="en-US" sz="3200" b="1" dirty="0" err="1">
                <a:cs typeface="Traditional Arabic" pitchFamily="18" charset="-78"/>
              </a:rPr>
              <a:t>bahawa</a:t>
            </a:r>
            <a:r>
              <a:rPr lang="en-US" sz="3200" b="1" dirty="0">
                <a:cs typeface="Traditional Arabic" pitchFamily="18" charset="-78"/>
              </a:rPr>
              <a:t> (Nabi) Muhammad </a:t>
            </a:r>
            <a:r>
              <a:rPr lang="en-US" sz="3200" b="1" dirty="0" err="1">
                <a:cs typeface="Traditional Arabic" pitchFamily="18" charset="-78"/>
              </a:rPr>
              <a:t>itu</a:t>
            </a:r>
            <a:r>
              <a:rPr lang="en-US" sz="3200" b="1" dirty="0">
                <a:cs typeface="Traditional Arabic" pitchFamily="18" charset="-78"/>
              </a:rPr>
              <a:t> hamba Allah dan </a:t>
            </a:r>
            <a:r>
              <a:rPr lang="en-US" sz="3200" b="1" dirty="0" err="1">
                <a:cs typeface="Traditional Arabic" pitchFamily="18" charset="-78"/>
              </a:rPr>
              <a:t>utusan</a:t>
            </a:r>
            <a:r>
              <a:rPr lang="en-US" sz="3200" b="1" dirty="0">
                <a:cs typeface="Traditional Arabic" pitchFamily="18" charset="-78"/>
              </a:rPr>
              <a:t>-Nya, yang </a:t>
            </a:r>
            <a:r>
              <a:rPr lang="en-US" sz="3200" b="1" dirty="0" err="1">
                <a:cs typeface="Traditional Arabic" pitchFamily="18" charset="-78"/>
              </a:rPr>
              <a:t>terpilih</a:t>
            </a:r>
            <a:endParaRPr lang="en-US" sz="3200" b="1" dirty="0"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41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792"/>
            <a:ext cx="8686800" cy="2308324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3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LARANGAN MELAKSANAKAN SESUATU WAKAF TANPA KEBENARAN MAIDAM BAGI MENGELAKKAN DIMANIPULASI OLEH PIHAK YANG TIDAK BERTANGGUNGJAWAB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2356015"/>
            <a:ext cx="883920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Menurut</a:t>
            </a:r>
            <a:r>
              <a:rPr lang="en-US" sz="2800" b="1" u="sng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2800" b="1" u="sng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Enakmen</a:t>
            </a:r>
            <a:r>
              <a:rPr lang="en-US" sz="2800" b="1" u="sng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2800" b="1" u="sng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2800" b="1" u="sng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(Terengganu) 2016, </a:t>
            </a:r>
            <a:r>
              <a:rPr lang="en-US" sz="2800" b="1" u="sng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Seksyen</a:t>
            </a:r>
            <a:r>
              <a:rPr lang="en-US" sz="2800" b="1" u="sng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45</a:t>
            </a:r>
          </a:p>
          <a:p>
            <a:pPr algn="ctr"/>
            <a:endParaRPr lang="en-US" sz="2800" b="1" u="sng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  <a:p>
            <a:pPr algn="ctr"/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Mana-mana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orang yang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mengurus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mentadbir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am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khas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tanpa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kebenaran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bertulis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daripada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majlis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(MAIDAM)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adalah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melakukan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sesuatu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kesalahan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apabila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disabitkan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boleh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dikenakan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denda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yang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tidak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melebihi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lima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ribu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ringgit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dihukum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penjara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selama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tempoh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tidak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melebihi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</a:p>
          <a:p>
            <a:pPr algn="ctr"/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tiga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tahun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kedua-duanya</a:t>
            </a:r>
            <a:endParaRPr lang="en-US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04800" y="781052"/>
            <a:ext cx="8534400" cy="3047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اَللَّهُمَّ صَلِّ وَسَلِّمْ عَلَى سَيِّدِنَا مُحَمَّدٍ خَيْرِ الْوَرَى، وَعَلَى آلِهِ </a:t>
            </a:r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وَأَصْحَابِهِ</a:t>
            </a:r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 وَمَنْ تَبِعَهُمْ بِإِحْسَانٍ إِلَى الطَّامَّةِ الْكُبْرَى</a:t>
            </a:r>
            <a:endParaRPr lang="ru-RU" sz="66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52400" y="3645074"/>
            <a:ext cx="8534400" cy="24193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2800" b="1" dirty="0" err="1">
                <a:cs typeface="Traditional Arabic" pitchFamily="18" charset="-78"/>
              </a:rPr>
              <a:t>Ya</a:t>
            </a:r>
            <a:r>
              <a:rPr lang="en-US" sz="2800" b="1" dirty="0">
                <a:cs typeface="Traditional Arabic" pitchFamily="18" charset="-78"/>
              </a:rPr>
              <a:t> Allah, </a:t>
            </a:r>
            <a:r>
              <a:rPr lang="en-US" sz="2800" b="1" dirty="0" err="1">
                <a:cs typeface="Traditional Arabic" pitchFamily="18" charset="-78"/>
              </a:rPr>
              <a:t>cucurilah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rahmat</a:t>
            </a:r>
            <a:r>
              <a:rPr lang="en-US" sz="2800" b="1" dirty="0">
                <a:cs typeface="Traditional Arabic" pitchFamily="18" charset="-78"/>
              </a:rPr>
              <a:t> dan </a:t>
            </a:r>
            <a:r>
              <a:rPr lang="en-US" sz="2800" b="1" dirty="0" err="1">
                <a:cs typeface="Traditional Arabic" pitchFamily="18" charset="-78"/>
              </a:rPr>
              <a:t>kesejahteraan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ke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atas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junjungan</a:t>
            </a:r>
            <a:r>
              <a:rPr lang="en-US" sz="2800" b="1" dirty="0">
                <a:cs typeface="Traditional Arabic" pitchFamily="18" charset="-78"/>
              </a:rPr>
              <a:t> kami (Nabi) Muhammad (SAW) </a:t>
            </a:r>
            <a:r>
              <a:rPr lang="en-US" sz="2800" b="1" dirty="0" err="1">
                <a:cs typeface="Traditional Arabic" pitchFamily="18" charset="-78"/>
              </a:rPr>
              <a:t>sebaik-baik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manusia</a:t>
            </a:r>
            <a:r>
              <a:rPr lang="en-US" sz="2800" b="1" dirty="0">
                <a:cs typeface="Traditional Arabic" pitchFamily="18" charset="-78"/>
              </a:rPr>
              <a:t>, </a:t>
            </a:r>
            <a:r>
              <a:rPr lang="en-US" sz="2800" b="1" dirty="0" err="1">
                <a:cs typeface="Traditional Arabic" pitchFamily="18" charset="-78"/>
              </a:rPr>
              <a:t>serta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ke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atas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keluarga</a:t>
            </a:r>
            <a:r>
              <a:rPr lang="en-US" sz="2800" b="1" dirty="0">
                <a:cs typeface="Traditional Arabic" pitchFamily="18" charset="-78"/>
              </a:rPr>
              <a:t>, para </a:t>
            </a:r>
            <a:r>
              <a:rPr lang="en-US" sz="2800" b="1" dirty="0" err="1">
                <a:cs typeface="Traditional Arabic" pitchFamily="18" charset="-78"/>
              </a:rPr>
              <a:t>sahabat</a:t>
            </a:r>
            <a:r>
              <a:rPr lang="en-US" sz="2800" b="1" dirty="0">
                <a:cs typeface="Traditional Arabic" pitchFamily="18" charset="-78"/>
              </a:rPr>
              <a:t> dan orang yang </a:t>
            </a:r>
            <a:r>
              <a:rPr lang="en-US" sz="2800" b="1" dirty="0" err="1">
                <a:cs typeface="Traditional Arabic" pitchFamily="18" charset="-78"/>
              </a:rPr>
              <a:t>mengikuti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mereka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dengan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baik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sehinggalah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berlakunya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hari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bencana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terbesar</a:t>
            </a:r>
            <a:r>
              <a:rPr lang="en-US" sz="2800" b="1" dirty="0">
                <a:cs typeface="Traditional Arabic" pitchFamily="18" charset="-78"/>
              </a:rPr>
              <a:t> (</a:t>
            </a:r>
            <a:r>
              <a:rPr lang="en-US" sz="2800" b="1" dirty="0" err="1">
                <a:cs typeface="Traditional Arabic" pitchFamily="18" charset="-78"/>
              </a:rPr>
              <a:t>hari</a:t>
            </a:r>
            <a:r>
              <a:rPr lang="en-US" sz="2800" b="1" dirty="0">
                <a:cs typeface="Traditional Arabic" pitchFamily="18" charset="-78"/>
              </a:rPr>
              <a:t> </a:t>
            </a:r>
            <a:r>
              <a:rPr lang="en-US" sz="2800" b="1" dirty="0" err="1">
                <a:cs typeface="Traditional Arabic" pitchFamily="18" charset="-78"/>
              </a:rPr>
              <a:t>Kiamat</a:t>
            </a:r>
            <a:r>
              <a:rPr lang="en-US" sz="2800" b="1" dirty="0">
                <a:cs typeface="Traditional Arabic" pitchFamily="18" charset="-78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6140" y="20443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79332" y="1066800"/>
            <a:ext cx="8534400" cy="21145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اِتَّقُوْا اللهَ حَقَّ تُقَاتِهِ</a:t>
            </a:r>
            <a:endParaRPr lang="en-US" sz="72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وَلاتَمُوْتُنَّ إِلا </a:t>
            </a:r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وَأَنْتُمْ مُسْلِمُوْنَ</a:t>
            </a:r>
            <a:endParaRPr lang="ru-RU" sz="72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6200" y="3657600"/>
            <a:ext cx="8534400" cy="2275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3600" b="1" dirty="0" err="1">
                <a:cs typeface="Traditional Arabic" pitchFamily="18" charset="-78"/>
              </a:rPr>
              <a:t>Bertaqwalah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kamu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kepada</a:t>
            </a:r>
            <a:r>
              <a:rPr lang="en-US" sz="3600" b="1" dirty="0">
                <a:cs typeface="Traditional Arabic" pitchFamily="18" charset="-78"/>
              </a:rPr>
              <a:t> Allah </a:t>
            </a:r>
            <a:r>
              <a:rPr lang="en-US" sz="3600" b="1" dirty="0" err="1">
                <a:cs typeface="Traditional Arabic" pitchFamily="18" charset="-78"/>
              </a:rPr>
              <a:t>dengan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sebenar-benar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taqwa</a:t>
            </a:r>
            <a:r>
              <a:rPr lang="en-US" sz="3600" b="1" dirty="0">
                <a:cs typeface="Traditional Arabic" pitchFamily="18" charset="-78"/>
              </a:rPr>
              <a:t>. </a:t>
            </a:r>
            <a:r>
              <a:rPr lang="en-US" sz="3600" b="1" dirty="0" err="1">
                <a:cs typeface="Traditional Arabic" pitchFamily="18" charset="-78"/>
              </a:rPr>
              <a:t>Janganlah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kamu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mati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melainkan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kamu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dalam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keadaan</a:t>
            </a:r>
            <a:r>
              <a:rPr lang="en-US" sz="3600" b="1" dirty="0">
                <a:cs typeface="Traditional Arabic" pitchFamily="18" charset="-78"/>
              </a:rPr>
              <a:t> Islam (</a:t>
            </a:r>
            <a:r>
              <a:rPr lang="en-US" sz="3600" b="1" dirty="0" err="1">
                <a:cs typeface="Traditional Arabic" pitchFamily="18" charset="-78"/>
              </a:rPr>
              <a:t>tunduk</a:t>
            </a:r>
            <a:r>
              <a:rPr lang="en-US" sz="3600" b="1" dirty="0">
                <a:cs typeface="Traditional Arabic" pitchFamily="18" charset="-78"/>
              </a:rPr>
              <a:t> </a:t>
            </a:r>
            <a:r>
              <a:rPr lang="en-US" sz="3600" b="1" dirty="0" err="1">
                <a:cs typeface="Traditional Arabic" pitchFamily="18" charset="-78"/>
              </a:rPr>
              <a:t>patuh</a:t>
            </a:r>
            <a:r>
              <a:rPr lang="en-US" sz="3600" b="1" dirty="0">
                <a:cs typeface="Traditional Arabic" pitchFamily="18" charset="-78"/>
              </a:rPr>
              <a:t>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6140" y="20443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PESANAN TAKWA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1600200"/>
            <a:ext cx="8686800" cy="3067060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7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PENGAJARAN </a:t>
            </a:r>
          </a:p>
          <a:p>
            <a:r>
              <a:rPr lang="en-US" sz="7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 PERISTIWA ISRAK MIKRAJ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7248" y="5638800"/>
            <a:ext cx="5537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28 REJAB BERSAMAAN 12 MAC 2021</a:t>
            </a:r>
          </a:p>
          <a:p>
            <a:pPr algn="ctr"/>
            <a:r>
              <a:rPr lang="en-US" sz="12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http://e-khutbah.terengganu.gov.my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609599"/>
            <a:ext cx="8001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auhaus 93" pitchFamily="82" charset="0"/>
              </a:rPr>
              <a:t>Tajuk</a:t>
            </a:r>
            <a:r>
              <a:rPr lang="en-US" sz="36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auhaus 93" pitchFamily="82" charset="0"/>
              </a:rPr>
              <a:t> </a:t>
            </a:r>
            <a:r>
              <a:rPr lang="en-US" sz="36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auhaus 93" pitchFamily="82" charset="0"/>
              </a:rPr>
              <a:t>Khutbah</a:t>
            </a:r>
            <a:r>
              <a:rPr lang="en-US" sz="36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auhaus 93" pitchFamily="82" charset="0"/>
              </a:rPr>
              <a:t> </a:t>
            </a:r>
            <a:r>
              <a:rPr lang="en-US" sz="36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auhaus 93" pitchFamily="82" charset="0"/>
              </a:rPr>
              <a:t>Hari</a:t>
            </a:r>
            <a:r>
              <a:rPr lang="en-US" sz="36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auhaus 93" pitchFamily="82" charset="0"/>
              </a:rPr>
              <a:t> </a:t>
            </a:r>
            <a:r>
              <a:rPr lang="en-US" sz="36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auhaus 93" pitchFamily="82" charset="0"/>
              </a:rPr>
              <a:t>Ini</a:t>
            </a:r>
            <a:endParaRPr lang="en-US" sz="3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3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76200" y="1219200"/>
            <a:ext cx="8429625" cy="16273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/>
              <a:t>Perjalanan</a:t>
            </a:r>
            <a:r>
              <a:rPr lang="en-US" sz="3600" b="1" dirty="0" smtClean="0"/>
              <a:t> </a:t>
            </a:r>
            <a:r>
              <a:rPr lang="en-US" sz="3600" b="1" dirty="0" err="1"/>
              <a:t>Nabi</a:t>
            </a:r>
            <a:r>
              <a:rPr lang="en-US" sz="3600" b="1" dirty="0"/>
              <a:t> </a:t>
            </a:r>
            <a:r>
              <a:rPr lang="en-US" sz="3600" b="1" dirty="0" err="1"/>
              <a:t>s.a.w</a:t>
            </a:r>
            <a:r>
              <a:rPr lang="en-US" sz="3600" b="1" dirty="0"/>
              <a:t> </a:t>
            </a:r>
            <a:r>
              <a:rPr lang="en-US" sz="3600" b="1" dirty="0" err="1"/>
              <a:t>menaiki</a:t>
            </a:r>
            <a:r>
              <a:rPr lang="en-US" sz="3600" b="1" dirty="0"/>
              <a:t> </a:t>
            </a:r>
            <a:r>
              <a:rPr lang="en-US" sz="3600" b="1" dirty="0" err="1"/>
              <a:t>Buraq</a:t>
            </a:r>
            <a:r>
              <a:rPr lang="en-US" sz="3600" b="1" dirty="0"/>
              <a:t> </a:t>
            </a:r>
            <a:r>
              <a:rPr lang="en-US" sz="3600" b="1" dirty="0" err="1"/>
              <a:t>dari</a:t>
            </a:r>
            <a:r>
              <a:rPr lang="en-US" sz="3600" b="1" dirty="0"/>
              <a:t> Masjid Al Haram di </a:t>
            </a:r>
            <a:r>
              <a:rPr lang="en-US" sz="3600" b="1" dirty="0" err="1"/>
              <a:t>Mekah</a:t>
            </a:r>
            <a:r>
              <a:rPr lang="en-US" sz="3600" b="1" dirty="0"/>
              <a:t> </a:t>
            </a:r>
            <a:r>
              <a:rPr lang="en-US" sz="3600" b="1" dirty="0" err="1"/>
              <a:t>ke</a:t>
            </a:r>
            <a:r>
              <a:rPr lang="en-US" sz="3600" b="1" dirty="0"/>
              <a:t> Masjid Al Aqsa, di </a:t>
            </a:r>
            <a:r>
              <a:rPr lang="en-US" sz="3600" b="1" dirty="0" err="1"/>
              <a:t>Palestin</a:t>
            </a:r>
            <a:r>
              <a:rPr lang="en-US" sz="4000" b="1" dirty="0"/>
              <a:t>.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80999" y="3846731"/>
            <a:ext cx="8124825" cy="2133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P</a:t>
            </a:r>
            <a:r>
              <a:rPr lang="en-US" sz="3600" b="1" dirty="0" err="1" smtClean="0"/>
              <a:t>erjalanan</a:t>
            </a:r>
            <a:r>
              <a:rPr lang="en-US" sz="3600" b="1" dirty="0" smtClean="0"/>
              <a:t> </a:t>
            </a:r>
            <a:r>
              <a:rPr lang="en-US" sz="3600" b="1" dirty="0" err="1"/>
              <a:t>Baginda</a:t>
            </a:r>
            <a:r>
              <a:rPr lang="en-US" sz="3600" b="1" dirty="0"/>
              <a:t> </a:t>
            </a:r>
            <a:r>
              <a:rPr lang="en-US" sz="3600" b="1" dirty="0" err="1"/>
              <a:t>dari</a:t>
            </a:r>
            <a:r>
              <a:rPr lang="en-US" sz="3600" b="1" dirty="0"/>
              <a:t> Masjid Aqsa </a:t>
            </a:r>
            <a:r>
              <a:rPr lang="en-US" sz="3600" b="1" dirty="0" err="1"/>
              <a:t>ke</a:t>
            </a:r>
            <a:r>
              <a:rPr lang="en-US" sz="3600" b="1" dirty="0"/>
              <a:t> </a:t>
            </a:r>
            <a:r>
              <a:rPr lang="en-US" sz="3600" b="1" dirty="0" err="1"/>
              <a:t>langit</a:t>
            </a:r>
            <a:r>
              <a:rPr lang="en-US" sz="3600" b="1" dirty="0"/>
              <a:t> yang </a:t>
            </a:r>
            <a:r>
              <a:rPr lang="en-US" sz="3600" b="1" dirty="0" err="1"/>
              <a:t>pertama</a:t>
            </a:r>
            <a:r>
              <a:rPr lang="en-US" sz="3600" b="1" dirty="0"/>
              <a:t> </a:t>
            </a:r>
            <a:r>
              <a:rPr lang="en-US" sz="3600" b="1" dirty="0" err="1"/>
              <a:t>sehingga</a:t>
            </a:r>
            <a:r>
              <a:rPr lang="en-US" sz="3600" b="1" dirty="0"/>
              <a:t> </a:t>
            </a:r>
            <a:r>
              <a:rPr lang="en-US" sz="3600" b="1" dirty="0" err="1"/>
              <a:t>langit</a:t>
            </a:r>
            <a:r>
              <a:rPr lang="en-US" sz="3600" b="1" dirty="0"/>
              <a:t> </a:t>
            </a:r>
            <a:r>
              <a:rPr lang="en-US" sz="3600" b="1" dirty="0" err="1"/>
              <a:t>ketujuh</a:t>
            </a:r>
            <a:r>
              <a:rPr lang="en-US" sz="3600" b="1" dirty="0"/>
              <a:t> </a:t>
            </a:r>
            <a:r>
              <a:rPr lang="en-US" sz="3600" b="1" dirty="0" err="1"/>
              <a:t>dan</a:t>
            </a:r>
            <a:r>
              <a:rPr lang="en-US" sz="3600" b="1" dirty="0"/>
              <a:t> </a:t>
            </a:r>
            <a:r>
              <a:rPr lang="en-US" sz="3600" b="1" dirty="0" err="1"/>
              <a:t>seterusnya</a:t>
            </a:r>
            <a:r>
              <a:rPr lang="en-US" sz="3600" b="1" dirty="0"/>
              <a:t> </a:t>
            </a:r>
            <a:r>
              <a:rPr lang="en-US" sz="3600" b="1" dirty="0" err="1"/>
              <a:t>ke</a:t>
            </a:r>
            <a:r>
              <a:rPr lang="en-US" sz="3600" b="1" dirty="0"/>
              <a:t> </a:t>
            </a:r>
            <a:r>
              <a:rPr lang="en-US" sz="3600" b="1" dirty="0" err="1"/>
              <a:t>Sidratil</a:t>
            </a:r>
            <a:r>
              <a:rPr lang="en-US" sz="3600" b="1" dirty="0"/>
              <a:t> </a:t>
            </a:r>
            <a:r>
              <a:rPr lang="en-US" sz="3600" b="1" dirty="0" err="1"/>
              <a:t>Muntaha</a:t>
            </a:r>
            <a:r>
              <a:rPr lang="en-US" sz="4000" b="1" dirty="0"/>
              <a:t>.</a:t>
            </a:r>
            <a:endParaRPr lang="ru-RU" sz="4000" b="1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6140" y="20443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PESANAN TAKWA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98135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ISRAK:</a:t>
            </a:r>
            <a:endParaRPr lang="en-US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675" y="3200400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MIKRAJ</a:t>
            </a:r>
            <a:endParaRPr lang="en-US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838200" y="121534"/>
            <a:ext cx="63742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Firman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Surah al-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Israk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Ayat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1</a:t>
            </a:r>
            <a:endParaRPr lang="en-US" sz="3600" dirty="0">
              <a:solidFill>
                <a:srgbClr val="FF993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915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8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25212A"/>
      </a:dk1>
      <a:lt1>
        <a:srgbClr val="FFFFFF"/>
      </a:lt1>
      <a:dk2>
        <a:srgbClr val="797281"/>
      </a:dk2>
      <a:lt2>
        <a:srgbClr val="E7E6E9"/>
      </a:lt2>
      <a:accent1>
        <a:srgbClr val="B87647"/>
      </a:accent1>
      <a:accent2>
        <a:srgbClr val="A85A5A"/>
      </a:accent2>
      <a:accent3>
        <a:srgbClr val="853E61"/>
      </a:accent3>
      <a:accent4>
        <a:srgbClr val="5C3959"/>
      </a:accent4>
      <a:accent5>
        <a:srgbClr val="CC4125"/>
      </a:accent5>
      <a:accent6>
        <a:srgbClr val="E4B681"/>
      </a:accent6>
      <a:hlink>
        <a:srgbClr val="25212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1216</Words>
  <Application>Microsoft Office PowerPoint</Application>
  <PresentationFormat>On-screen Show (4:3)</PresentationFormat>
  <Paragraphs>150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Arial Unicode MS</vt:lpstr>
      <vt:lpstr>Tinos</vt:lpstr>
      <vt:lpstr>Bernard MT Condensed</vt:lpstr>
      <vt:lpstr>Calibri</vt:lpstr>
      <vt:lpstr>Arial Narrow</vt:lpstr>
      <vt:lpstr>Traditional Arabic</vt:lpstr>
      <vt:lpstr>Bauhaus 93</vt:lpstr>
      <vt:lpstr>Wingdings</vt:lpstr>
      <vt:lpstr>Bodoni MT Black</vt:lpstr>
      <vt:lpstr>Oswald</vt:lpstr>
      <vt:lpstr>Arial Black</vt:lpstr>
      <vt:lpstr>Quintus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PMasjid</dc:creator>
  <cp:lastModifiedBy>PMasjid</cp:lastModifiedBy>
  <cp:revision>30</cp:revision>
  <dcterms:modified xsi:type="dcterms:W3CDTF">2021-03-11T23:33:10Z</dcterms:modified>
</cp:coreProperties>
</file>